
<file path=[Content_Types].xml><?xml version="1.0" encoding="utf-8"?>
<Types xmlns="http://schemas.openxmlformats.org/package/2006/content-types">
  <Default Extension="png" ContentType="image/png"/>
  <Default Extension="bin" ContentType="application/vnd.openxmlformats-officedocument.oleObject"/>
  <Default Extension="svg" ContentType="image/svg+xml"/>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4" r:id="rId1"/>
    <p:sldMasterId id="2147483748" r:id="rId2"/>
    <p:sldMasterId id="2147483768" r:id="rId3"/>
  </p:sldMasterIdLst>
  <p:notesMasterIdLst>
    <p:notesMasterId r:id="rId20"/>
  </p:notesMasterIdLst>
  <p:handoutMasterIdLst>
    <p:handoutMasterId r:id="rId21"/>
  </p:handoutMasterIdLst>
  <p:sldIdLst>
    <p:sldId id="526" r:id="rId4"/>
    <p:sldId id="528" r:id="rId5"/>
    <p:sldId id="480" r:id="rId6"/>
    <p:sldId id="545" r:id="rId7"/>
    <p:sldId id="529" r:id="rId8"/>
    <p:sldId id="531" r:id="rId9"/>
    <p:sldId id="540" r:id="rId10"/>
    <p:sldId id="537" r:id="rId11"/>
    <p:sldId id="538" r:id="rId12"/>
    <p:sldId id="530" r:id="rId13"/>
    <p:sldId id="532" r:id="rId14"/>
    <p:sldId id="541" r:id="rId15"/>
    <p:sldId id="539" r:id="rId16"/>
    <p:sldId id="543" r:id="rId17"/>
    <p:sldId id="544" r:id="rId18"/>
    <p:sldId id="546" r:id="rId19"/>
  </p:sldIdLst>
  <p:sldSz cx="9144000" cy="5143500" type="screen16x9"/>
  <p:notesSz cx="6797675" cy="9928225"/>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896">
          <p15:clr>
            <a:srgbClr val="A4A3A4"/>
          </p15:clr>
        </p15:guide>
        <p15:guide id="2" orient="horz" pos="2802">
          <p15:clr>
            <a:srgbClr val="A4A3A4"/>
          </p15:clr>
        </p15:guide>
        <p15:guide id="3" orient="horz" pos="589">
          <p15:clr>
            <a:srgbClr val="A4A3A4"/>
          </p15:clr>
        </p15:guide>
        <p15:guide id="4" orient="horz" pos="261">
          <p15:clr>
            <a:srgbClr val="A4A3A4"/>
          </p15:clr>
        </p15:guide>
        <p15:guide id="5" pos="290">
          <p15:clr>
            <a:srgbClr val="A4A3A4"/>
          </p15:clr>
        </p15:guide>
        <p15:guide id="6" pos="5460">
          <p15:clr>
            <a:srgbClr val="A4A3A4"/>
          </p15:clr>
        </p15:guide>
        <p15:guide id="7" pos="2802">
          <p15:clr>
            <a:srgbClr val="A4A3A4"/>
          </p15:clr>
        </p15:guide>
        <p15:guide id="8" pos="2946">
          <p15:clr>
            <a:srgbClr val="A4A3A4"/>
          </p15:clr>
        </p15:guide>
        <p15:guide id="9" pos="1917">
          <p15:clr>
            <a:srgbClr val="A4A3A4"/>
          </p15:clr>
        </p15:guide>
        <p15:guide id="10" pos="2059">
          <p15:clr>
            <a:srgbClr val="A4A3A4"/>
          </p15:clr>
        </p15:guide>
        <p15:guide id="11" pos="3831">
          <p15:clr>
            <a:srgbClr val="A4A3A4"/>
          </p15:clr>
        </p15:guide>
        <p15:guide id="12" pos="3689">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Nesheiwat, Jumana" initials="NJ"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E9E5"/>
    <a:srgbClr val="68B022"/>
    <a:srgbClr val="979797"/>
    <a:srgbClr val="7F7F7F"/>
    <a:srgbClr val="8B8C8B"/>
    <a:srgbClr val="5A971D"/>
    <a:srgbClr val="548D1B"/>
    <a:srgbClr val="77A679"/>
    <a:srgbClr val="B0D082"/>
    <a:srgbClr val="C0D2B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911" autoAdjust="0"/>
    <p:restoredTop sz="89245" autoAdjust="0"/>
  </p:normalViewPr>
  <p:slideViewPr>
    <p:cSldViewPr snapToGrid="0" snapToObjects="1">
      <p:cViewPr>
        <p:scale>
          <a:sx n="125" d="100"/>
          <a:sy n="125" d="100"/>
        </p:scale>
        <p:origin x="-1578" y="-318"/>
      </p:cViewPr>
      <p:guideLst>
        <p:guide orient="horz" pos="2806"/>
        <p:guide orient="horz" pos="2958"/>
        <p:guide orient="horz" pos="591"/>
        <p:guide orient="horz" pos="383"/>
        <p:guide orient="horz" pos="2062"/>
        <p:guide orient="horz" pos="117"/>
        <p:guide orient="horz" pos="2754"/>
        <p:guide pos="142"/>
        <p:guide pos="5648"/>
        <p:guide pos="2881"/>
        <p:guide pos="292"/>
      </p:guideLst>
    </p:cSldViewPr>
  </p:slideViewPr>
  <p:outlineViewPr>
    <p:cViewPr>
      <p:scale>
        <a:sx n="33" d="100"/>
        <a:sy n="33" d="100"/>
      </p:scale>
      <p:origin x="0" y="20148"/>
    </p:cViewPr>
  </p:outlineViewPr>
  <p:notesTextViewPr>
    <p:cViewPr>
      <p:scale>
        <a:sx n="1" d="1"/>
        <a:sy n="1" d="1"/>
      </p:scale>
      <p:origin x="0" y="0"/>
    </p:cViewPr>
  </p:notesTextViewPr>
  <p:sorterViewPr>
    <p:cViewPr>
      <p:scale>
        <a:sx n="75" d="100"/>
        <a:sy n="75" d="100"/>
      </p:scale>
      <p:origin x="0" y="0"/>
    </p:cViewPr>
  </p:sorterViewPr>
  <p:notesViewPr>
    <p:cSldViewPr snapToGrid="0" snapToObjects="1">
      <p:cViewPr varScale="1">
        <p:scale>
          <a:sx n="81" d="100"/>
          <a:sy n="81" d="100"/>
        </p:scale>
        <p:origin x="-4020" y="-102"/>
      </p:cViewPr>
      <p:guideLst>
        <p:guide orient="horz" pos="3127"/>
        <p:guide pos="214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handoutMaster" Target="handoutMasters/handout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commentAuthors" Target="commentAuthor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1"/>
            <a:ext cx="2946503" cy="497137"/>
          </a:xfrm>
          <a:prstGeom prst="rect">
            <a:avLst/>
          </a:prstGeom>
        </p:spPr>
        <p:txBody>
          <a:bodyPr vert="horz" lIns="114346" tIns="57173" rIns="114346" bIns="57173" rtlCol="0"/>
          <a:lstStyle>
            <a:lvl1pPr algn="l">
              <a:defRPr sz="1500"/>
            </a:lvl1pPr>
          </a:lstStyle>
          <a:p>
            <a:endParaRPr lang="fr-FR"/>
          </a:p>
        </p:txBody>
      </p:sp>
      <p:sp>
        <p:nvSpPr>
          <p:cNvPr id="3" name="Espace réservé de la date 2"/>
          <p:cNvSpPr>
            <a:spLocks noGrp="1"/>
          </p:cNvSpPr>
          <p:nvPr>
            <p:ph type="dt" sz="quarter" idx="1"/>
          </p:nvPr>
        </p:nvSpPr>
        <p:spPr>
          <a:xfrm>
            <a:off x="3851172" y="1"/>
            <a:ext cx="2944200" cy="497137"/>
          </a:xfrm>
          <a:prstGeom prst="rect">
            <a:avLst/>
          </a:prstGeom>
        </p:spPr>
        <p:txBody>
          <a:bodyPr vert="horz" lIns="114346" tIns="57173" rIns="114346" bIns="57173" rtlCol="0"/>
          <a:lstStyle>
            <a:lvl1pPr algn="r">
              <a:defRPr sz="1500"/>
            </a:lvl1pPr>
          </a:lstStyle>
          <a:p>
            <a:fld id="{CA14317E-64A3-44DB-B1E0-855CE826D202}" type="datetimeFigureOut">
              <a:rPr lang="fr-FR" smtClean="0"/>
              <a:t>07/06/2023</a:t>
            </a:fld>
            <a:endParaRPr lang="fr-FR"/>
          </a:p>
        </p:txBody>
      </p:sp>
      <p:sp>
        <p:nvSpPr>
          <p:cNvPr id="4" name="Espace réservé du pied de page 3"/>
          <p:cNvSpPr>
            <a:spLocks noGrp="1"/>
          </p:cNvSpPr>
          <p:nvPr>
            <p:ph type="ftr" sz="quarter" idx="2"/>
          </p:nvPr>
        </p:nvSpPr>
        <p:spPr>
          <a:xfrm>
            <a:off x="0" y="9429275"/>
            <a:ext cx="2946503" cy="497137"/>
          </a:xfrm>
          <a:prstGeom prst="rect">
            <a:avLst/>
          </a:prstGeom>
        </p:spPr>
        <p:txBody>
          <a:bodyPr vert="horz" lIns="114346" tIns="57173" rIns="114346" bIns="57173" rtlCol="0" anchor="b"/>
          <a:lstStyle>
            <a:lvl1pPr algn="l">
              <a:defRPr sz="1500"/>
            </a:lvl1pPr>
          </a:lstStyle>
          <a:p>
            <a:endParaRPr lang="fr-FR"/>
          </a:p>
        </p:txBody>
      </p:sp>
      <p:sp>
        <p:nvSpPr>
          <p:cNvPr id="5" name="Espace réservé du numéro de diapositive 4"/>
          <p:cNvSpPr>
            <a:spLocks noGrp="1"/>
          </p:cNvSpPr>
          <p:nvPr>
            <p:ph type="sldNum" sz="quarter" idx="3"/>
          </p:nvPr>
        </p:nvSpPr>
        <p:spPr>
          <a:xfrm>
            <a:off x="3851172" y="9429275"/>
            <a:ext cx="2944200" cy="497137"/>
          </a:xfrm>
          <a:prstGeom prst="rect">
            <a:avLst/>
          </a:prstGeom>
        </p:spPr>
        <p:txBody>
          <a:bodyPr vert="horz" lIns="114346" tIns="57173" rIns="114346" bIns="57173" rtlCol="0" anchor="b"/>
          <a:lstStyle>
            <a:lvl1pPr algn="r">
              <a:defRPr sz="1500"/>
            </a:lvl1pPr>
          </a:lstStyle>
          <a:p>
            <a:fld id="{AAA595A7-2E61-4933-9002-393A177572AC}" type="slidenum">
              <a:rPr lang="fr-FR" smtClean="0"/>
              <a:t>‹nº›</a:t>
            </a:fld>
            <a:endParaRPr lang="fr-FR"/>
          </a:p>
        </p:txBody>
      </p:sp>
    </p:spTree>
    <p:extLst>
      <p:ext uri="{BB962C8B-B14F-4D97-AF65-F5344CB8AC3E}">
        <p14:creationId xmlns:p14="http://schemas.microsoft.com/office/powerpoint/2010/main" val="2973791352"/>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jpeg>
</file>

<file path=ppt/media/image19.png>
</file>

<file path=ppt/media/image20.png>
</file>

<file path=ppt/media/image21.png>
</file>

<file path=ppt/media/image22.png>
</file>

<file path=ppt/media/image23.jpe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1.svg>
</file>

<file path=ppt/media/image42.jpeg>
</file>

<file path=ppt/media/image43.jpe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45659" cy="496411"/>
          </a:xfrm>
          <a:prstGeom prst="rect">
            <a:avLst/>
          </a:prstGeom>
        </p:spPr>
        <p:txBody>
          <a:bodyPr vert="horz" lIns="107729" tIns="53867" rIns="107729" bIns="53867" rtlCol="0"/>
          <a:lstStyle>
            <a:lvl1pPr algn="l">
              <a:defRPr sz="1500"/>
            </a:lvl1pPr>
          </a:lstStyle>
          <a:p>
            <a:endParaRPr lang="de-DE"/>
          </a:p>
        </p:txBody>
      </p:sp>
      <p:sp>
        <p:nvSpPr>
          <p:cNvPr id="3" name="Datumsplatzhalter 2"/>
          <p:cNvSpPr>
            <a:spLocks noGrp="1"/>
          </p:cNvSpPr>
          <p:nvPr>
            <p:ph type="dt" idx="1"/>
          </p:nvPr>
        </p:nvSpPr>
        <p:spPr>
          <a:xfrm>
            <a:off x="3850443" y="0"/>
            <a:ext cx="2945659" cy="496411"/>
          </a:xfrm>
          <a:prstGeom prst="rect">
            <a:avLst/>
          </a:prstGeom>
        </p:spPr>
        <p:txBody>
          <a:bodyPr vert="horz" lIns="107729" tIns="53867" rIns="107729" bIns="53867" rtlCol="0"/>
          <a:lstStyle>
            <a:lvl1pPr algn="r">
              <a:defRPr sz="1500"/>
            </a:lvl1pPr>
          </a:lstStyle>
          <a:p>
            <a:fld id="{200FF897-6FC7-4D58-A6E1-328C2036FC88}" type="datetimeFigureOut">
              <a:rPr lang="de-DE" smtClean="0"/>
              <a:t>07.06.2023</a:t>
            </a:fld>
            <a:endParaRPr lang="de-DE"/>
          </a:p>
        </p:txBody>
      </p:sp>
      <p:sp>
        <p:nvSpPr>
          <p:cNvPr id="4" name="Folienbildplatzhalter 3"/>
          <p:cNvSpPr>
            <a:spLocks noGrp="1" noRot="1" noChangeAspect="1"/>
          </p:cNvSpPr>
          <p:nvPr>
            <p:ph type="sldImg" idx="2"/>
          </p:nvPr>
        </p:nvSpPr>
        <p:spPr>
          <a:xfrm>
            <a:off x="90488" y="746125"/>
            <a:ext cx="6616700" cy="3722688"/>
          </a:xfrm>
          <a:prstGeom prst="rect">
            <a:avLst/>
          </a:prstGeom>
          <a:noFill/>
          <a:ln w="12700">
            <a:solidFill>
              <a:prstClr val="black"/>
            </a:solidFill>
          </a:ln>
        </p:spPr>
        <p:txBody>
          <a:bodyPr vert="horz" lIns="107729" tIns="53867" rIns="107729" bIns="53867" rtlCol="0" anchor="ctr"/>
          <a:lstStyle/>
          <a:p>
            <a:endParaRPr lang="de-DE"/>
          </a:p>
        </p:txBody>
      </p:sp>
      <p:sp>
        <p:nvSpPr>
          <p:cNvPr id="5" name="Notizenplatzhalter 4"/>
          <p:cNvSpPr>
            <a:spLocks noGrp="1"/>
          </p:cNvSpPr>
          <p:nvPr>
            <p:ph type="body" sz="quarter" idx="3"/>
          </p:nvPr>
        </p:nvSpPr>
        <p:spPr>
          <a:xfrm>
            <a:off x="679773" y="4715907"/>
            <a:ext cx="5438138" cy="4467701"/>
          </a:xfrm>
          <a:prstGeom prst="rect">
            <a:avLst/>
          </a:prstGeom>
        </p:spPr>
        <p:txBody>
          <a:bodyPr vert="horz" lIns="107729" tIns="53867" rIns="107729" bIns="53867"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9430092"/>
            <a:ext cx="2945659" cy="496411"/>
          </a:xfrm>
          <a:prstGeom prst="rect">
            <a:avLst/>
          </a:prstGeom>
        </p:spPr>
        <p:txBody>
          <a:bodyPr vert="horz" lIns="107729" tIns="53867" rIns="107729" bIns="53867" rtlCol="0" anchor="b"/>
          <a:lstStyle>
            <a:lvl1pPr algn="l">
              <a:defRPr sz="1500"/>
            </a:lvl1pPr>
          </a:lstStyle>
          <a:p>
            <a:endParaRPr lang="de-DE"/>
          </a:p>
        </p:txBody>
      </p:sp>
      <p:sp>
        <p:nvSpPr>
          <p:cNvPr id="7" name="Foliennummernplatzhalter 6"/>
          <p:cNvSpPr>
            <a:spLocks noGrp="1"/>
          </p:cNvSpPr>
          <p:nvPr>
            <p:ph type="sldNum" sz="quarter" idx="5"/>
          </p:nvPr>
        </p:nvSpPr>
        <p:spPr>
          <a:xfrm>
            <a:off x="3850443" y="9430092"/>
            <a:ext cx="2945659" cy="496411"/>
          </a:xfrm>
          <a:prstGeom prst="rect">
            <a:avLst/>
          </a:prstGeom>
        </p:spPr>
        <p:txBody>
          <a:bodyPr vert="horz" lIns="107729" tIns="53867" rIns="107729" bIns="53867" rtlCol="0" anchor="b"/>
          <a:lstStyle>
            <a:lvl1pPr algn="r">
              <a:defRPr sz="1500"/>
            </a:lvl1pPr>
          </a:lstStyle>
          <a:p>
            <a:fld id="{BDBAA620-6759-4E5B-93B0-620E7D630B5F}" type="slidenum">
              <a:rPr lang="de-DE" smtClean="0"/>
              <a:t>‹nº›</a:t>
            </a:fld>
            <a:endParaRPr lang="de-DE"/>
          </a:p>
        </p:txBody>
      </p:sp>
    </p:spTree>
    <p:extLst>
      <p:ext uri="{BB962C8B-B14F-4D97-AF65-F5344CB8AC3E}">
        <p14:creationId xmlns:p14="http://schemas.microsoft.com/office/powerpoint/2010/main" val="23810052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refed.org/food-waste/the-problem/#which_foods_get_wasted"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un.org/development/desa/en/news/population/world-population-prospects-2019.html"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BDBAA620-6759-4E5B-93B0-620E7D630B5F}" type="slidenum">
              <a:rPr lang="de-DE" smtClean="0">
                <a:solidFill>
                  <a:prstClr val="black"/>
                </a:solidFill>
              </a:rPr>
              <a:pPr/>
              <a:t>1</a:t>
            </a:fld>
            <a:endParaRPr lang="de-DE">
              <a:solidFill>
                <a:prstClr val="black"/>
              </a:solidFill>
            </a:endParaRPr>
          </a:p>
        </p:txBody>
      </p:sp>
    </p:spTree>
    <p:extLst>
      <p:ext uri="{BB962C8B-B14F-4D97-AF65-F5344CB8AC3E}">
        <p14:creationId xmlns:p14="http://schemas.microsoft.com/office/powerpoint/2010/main" val="24560646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eaLnBrk="1" hangingPunct="1">
              <a:spcBef>
                <a:spcPct val="0"/>
              </a:spcBef>
            </a:pPr>
            <a:endParaRPr lang="fr-FR" altLang="fr-FR" dirty="0" smtClean="0"/>
          </a:p>
        </p:txBody>
      </p:sp>
      <p:sp>
        <p:nvSpPr>
          <p:cNvPr id="4" name="Espace réservé du numéro de diapositive 3"/>
          <p:cNvSpPr>
            <a:spLocks noGrp="1"/>
          </p:cNvSpPr>
          <p:nvPr>
            <p:ph type="sldNum" sz="quarter" idx="10"/>
          </p:nvPr>
        </p:nvSpPr>
        <p:spPr/>
        <p:txBody>
          <a:bodyPr/>
          <a:lstStyle/>
          <a:p>
            <a:fld id="{A2BD7113-0C16-4FB0-B342-8688A0FEC66E}" type="slidenum">
              <a:rPr lang="en-US" altLang="fr-FR" smtClean="0">
                <a:solidFill>
                  <a:prstClr val="black"/>
                </a:solidFill>
              </a:rPr>
              <a:pPr/>
              <a:t>11</a:t>
            </a:fld>
            <a:endParaRPr lang="en-US" altLang="fr-FR">
              <a:solidFill>
                <a:prstClr val="black"/>
              </a:solidFill>
            </a:endParaRPr>
          </a:p>
        </p:txBody>
      </p:sp>
    </p:spTree>
    <p:extLst>
      <p:ext uri="{BB962C8B-B14F-4D97-AF65-F5344CB8AC3E}">
        <p14:creationId xmlns:p14="http://schemas.microsoft.com/office/powerpoint/2010/main" val="40879351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10"/>
          </p:nvPr>
        </p:nvSpPr>
        <p:spPr/>
        <p:txBody>
          <a:bodyPr/>
          <a:lstStyle/>
          <a:p>
            <a:fld id="{CE7F389B-C8C8-459A-983A-2E8AB32F88D1}" type="slidenum">
              <a:rPr lang="fr-FR" smtClean="0"/>
              <a:t>12</a:t>
            </a:fld>
            <a:endParaRPr lang="fr-FR"/>
          </a:p>
        </p:txBody>
      </p:sp>
    </p:spTree>
    <p:extLst>
      <p:ext uri="{BB962C8B-B14F-4D97-AF65-F5344CB8AC3E}">
        <p14:creationId xmlns:p14="http://schemas.microsoft.com/office/powerpoint/2010/main" val="19711421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a:hlinkClick r:id="rId3"/>
              </a:rPr>
              <a:t>Food Waste </a:t>
            </a:r>
            <a:r>
              <a:rPr lang="fr-FR" err="1">
                <a:hlinkClick r:id="rId3"/>
              </a:rPr>
              <a:t>Problem</a:t>
            </a:r>
            <a:r>
              <a:rPr lang="fr-FR">
                <a:hlinkClick r:id="rId3"/>
              </a:rPr>
              <a:t> | </a:t>
            </a:r>
            <a:r>
              <a:rPr lang="fr-FR" err="1">
                <a:hlinkClick r:id="rId3"/>
              </a:rPr>
              <a:t>ReFED</a:t>
            </a:r>
            <a:endParaRPr lang="fr-FR"/>
          </a:p>
          <a:p>
            <a:pPr algn="l"/>
            <a:r>
              <a:rPr lang="en-US" b="0" i="0">
                <a:solidFill>
                  <a:srgbClr val="344955"/>
                </a:solidFill>
                <a:effectLst/>
                <a:latin typeface="Lora" panose="020B0604020202020204" pitchFamily="2" charset="0"/>
              </a:rPr>
              <a:t>What is Food Waste?</a:t>
            </a:r>
          </a:p>
          <a:p>
            <a:pPr algn="l"/>
            <a:r>
              <a:rPr lang="en-US" b="0" i="0" err="1">
                <a:solidFill>
                  <a:srgbClr val="344955"/>
                </a:solidFill>
                <a:effectLst/>
                <a:latin typeface="Open Sans" panose="020B0606030504020204" pitchFamily="34" charset="0"/>
              </a:rPr>
              <a:t>ReFED</a:t>
            </a:r>
            <a:r>
              <a:rPr lang="en-US" b="0" i="0">
                <a:solidFill>
                  <a:srgbClr val="344955"/>
                </a:solidFill>
                <a:effectLst/>
                <a:latin typeface="Open Sans" panose="020B0606030504020204" pitchFamily="34" charset="0"/>
              </a:rPr>
              <a:t> defines “food waste” as uneaten food and inedible parts that end up being landfilled, incinerated, disposed of down the sewer, dumped, or spread onto land. It’s a subset of “surplus food” – which </a:t>
            </a:r>
            <a:r>
              <a:rPr lang="en-US" b="0" i="0" err="1">
                <a:solidFill>
                  <a:srgbClr val="344955"/>
                </a:solidFill>
                <a:effectLst/>
                <a:latin typeface="Open Sans" panose="020B0606030504020204" pitchFamily="34" charset="0"/>
              </a:rPr>
              <a:t>ReFED</a:t>
            </a:r>
            <a:r>
              <a:rPr lang="en-US" b="0" i="0">
                <a:solidFill>
                  <a:srgbClr val="344955"/>
                </a:solidFill>
                <a:effectLst/>
                <a:latin typeface="Open Sans" panose="020B0606030504020204" pitchFamily="34" charset="0"/>
              </a:rPr>
              <a:t> defines as all food that goes unsold or unused by a business or that goes uneaten at home – including food and inedible parts (e.g., peels, pits, bones) that are donated, fed to animals, repurposed to produce other products, composted, or anaerobically digested.</a:t>
            </a:r>
          </a:p>
          <a:p>
            <a:endParaRPr lang="fr-FR"/>
          </a:p>
        </p:txBody>
      </p:sp>
      <p:sp>
        <p:nvSpPr>
          <p:cNvPr id="4" name="Espace réservé du numéro de diapositive 3"/>
          <p:cNvSpPr>
            <a:spLocks noGrp="1"/>
          </p:cNvSpPr>
          <p:nvPr>
            <p:ph type="sldNum" sz="quarter" idx="5"/>
          </p:nvPr>
        </p:nvSpPr>
        <p:spPr/>
        <p:txBody>
          <a:bodyPr/>
          <a:lstStyle/>
          <a:p>
            <a:fld id="{C29F7DA2-01F2-4179-A078-B28C1495604E}" type="slidenum">
              <a:rPr lang="fr-FR" smtClean="0"/>
              <a:t>13</a:t>
            </a:fld>
            <a:endParaRPr lang="fr-FR"/>
          </a:p>
        </p:txBody>
      </p:sp>
    </p:spTree>
    <p:extLst>
      <p:ext uri="{BB962C8B-B14F-4D97-AF65-F5344CB8AC3E}">
        <p14:creationId xmlns:p14="http://schemas.microsoft.com/office/powerpoint/2010/main" val="15898141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sz="1200">
                <a:ea typeface="Times New Roman" panose="02020603050405020304" pitchFamily="18" charset="0"/>
                <a:cs typeface="Times New Roman" panose="02020603050405020304" pitchFamily="18" charset="0"/>
              </a:rPr>
              <a:t>C</a:t>
            </a:r>
            <a:r>
              <a:rPr lang="en-US" sz="1200">
                <a:effectLst/>
                <a:ea typeface="Times New Roman" panose="02020603050405020304" pitchFamily="18" charset="0"/>
                <a:cs typeface="Times New Roman" panose="02020603050405020304" pitchFamily="18" charset="0"/>
              </a:rPr>
              <a:t>ommunity enhancement programs aligned to the </a:t>
            </a:r>
            <a:r>
              <a:rPr lang="en-US" sz="1200" b="1">
                <a:effectLst/>
                <a:ea typeface="Times New Roman" panose="02020603050405020304" pitchFamily="18" charset="0"/>
                <a:cs typeface="Times New Roman" panose="02020603050405020304" pitchFamily="18" charset="0"/>
              </a:rPr>
              <a:t>17 SDGs of United Nations</a:t>
            </a:r>
            <a:r>
              <a:rPr lang="en-US" sz="1200" b="1">
                <a:ea typeface="Times New Roman" panose="02020603050405020304" pitchFamily="18" charset="0"/>
                <a:cs typeface="Times New Roman" panose="02020603050405020304" pitchFamily="18" charset="0"/>
              </a:rPr>
              <a:t>, with a </a:t>
            </a:r>
            <a:r>
              <a:rPr lang="en-US" sz="1200">
                <a:effectLst/>
                <a:ea typeface="Times New Roman" panose="02020603050405020304" pitchFamily="18" charset="0"/>
                <a:cs typeface="Times New Roman" panose="02020603050405020304" pitchFamily="18" charset="0"/>
              </a:rPr>
              <a:t>focus on:</a:t>
            </a:r>
          </a:p>
          <a:p>
            <a:r>
              <a:rPr lang="en-US" sz="1200">
                <a:effectLst/>
                <a:ea typeface="Times New Roman" panose="02020603050405020304" pitchFamily="18" charset="0"/>
                <a:cs typeface="Times New Roman" panose="02020603050405020304" pitchFamily="18" charset="0"/>
              </a:rPr>
              <a:t>environment, disaster risks reduction, climate change adaptation programs, basic social services and institution building and governance</a:t>
            </a:r>
            <a:endParaRPr lang="fr-FR" sz="1200"/>
          </a:p>
          <a:p>
            <a:pPr marL="285750" indent="-285750">
              <a:buClr>
                <a:srgbClr val="68B022"/>
              </a:buClr>
              <a:buFont typeface="Arial" panose="020B0604020202020204" pitchFamily="34" charset="0"/>
              <a:buChar char="→"/>
            </a:pPr>
            <a:r>
              <a:rPr lang="en-US" sz="1200">
                <a:effectLst/>
                <a:latin typeface="+mj-lt"/>
                <a:ea typeface="Times New Roman" panose="02020603050405020304" pitchFamily="18" charset="0"/>
                <a:cs typeface="Times New Roman" panose="02020603050405020304" pitchFamily="18" charset="0"/>
              </a:rPr>
              <a:t>Programs and projects implemented in partnership with </a:t>
            </a:r>
            <a:r>
              <a:rPr lang="en-US" sz="1200" err="1">
                <a:effectLst/>
                <a:latin typeface="+mj-lt"/>
                <a:ea typeface="Times New Roman" panose="02020603050405020304" pitchFamily="18" charset="0"/>
                <a:cs typeface="Times New Roman" panose="02020603050405020304" pitchFamily="18" charset="0"/>
              </a:rPr>
              <a:t>Mahintana</a:t>
            </a:r>
            <a:r>
              <a:rPr lang="en-US" sz="1200">
                <a:effectLst/>
                <a:latin typeface="+mj-lt"/>
                <a:ea typeface="Times New Roman" panose="02020603050405020304" pitchFamily="18" charset="0"/>
                <a:cs typeface="Times New Roman" panose="02020603050405020304" pitchFamily="18" charset="0"/>
              </a:rPr>
              <a:t> Foundation, Inc. such as: </a:t>
            </a:r>
          </a:p>
          <a:p>
            <a:pPr>
              <a:buClr>
                <a:srgbClr val="68B022"/>
              </a:buClr>
            </a:pPr>
            <a:r>
              <a:rPr lang="en-US" sz="1200" i="1">
                <a:effectLst/>
                <a:latin typeface="+mj-lt"/>
                <a:ea typeface="Times New Roman" panose="02020603050405020304" pitchFamily="18" charset="0"/>
                <a:cs typeface="Times New Roman" panose="02020603050405020304" pitchFamily="18" charset="0"/>
              </a:rPr>
              <a:t>Adopt-A-School, Chairs-for-Tree, Feeding Program, and peace building program through </a:t>
            </a:r>
            <a:r>
              <a:rPr lang="en-US" sz="1200" i="1" err="1">
                <a:effectLst/>
                <a:latin typeface="+mj-lt"/>
                <a:ea typeface="Times New Roman" panose="02020603050405020304" pitchFamily="18" charset="0"/>
                <a:cs typeface="Times New Roman" panose="02020603050405020304" pitchFamily="18" charset="0"/>
              </a:rPr>
              <a:t>ProPeace</a:t>
            </a:r>
            <a:r>
              <a:rPr lang="en-US" sz="1200" i="1">
                <a:effectLst/>
                <a:latin typeface="+mj-lt"/>
                <a:ea typeface="Times New Roman" panose="02020603050405020304" pitchFamily="18" charset="0"/>
                <a:cs typeface="Times New Roman" panose="02020603050405020304" pitchFamily="18" charset="0"/>
              </a:rPr>
              <a:t> </a:t>
            </a:r>
          </a:p>
          <a:p>
            <a:endParaRPr lang="fr-FR"/>
          </a:p>
        </p:txBody>
      </p:sp>
      <p:sp>
        <p:nvSpPr>
          <p:cNvPr id="4" name="Espace réservé du numéro de diapositive 3"/>
          <p:cNvSpPr>
            <a:spLocks noGrp="1"/>
          </p:cNvSpPr>
          <p:nvPr>
            <p:ph type="sldNum" sz="quarter" idx="5"/>
          </p:nvPr>
        </p:nvSpPr>
        <p:spPr/>
        <p:txBody>
          <a:bodyPr/>
          <a:lstStyle/>
          <a:p>
            <a:fld id="{C29F7DA2-01F2-4179-A078-B28C1495604E}" type="slidenum">
              <a:rPr lang="fr-FR" smtClean="0"/>
              <a:t>14</a:t>
            </a:fld>
            <a:endParaRPr lang="fr-FR"/>
          </a:p>
        </p:txBody>
      </p:sp>
    </p:spTree>
    <p:extLst>
      <p:ext uri="{BB962C8B-B14F-4D97-AF65-F5344CB8AC3E}">
        <p14:creationId xmlns:p14="http://schemas.microsoft.com/office/powerpoint/2010/main" val="34329404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i="1" dirty="0">
                <a:solidFill>
                  <a:srgbClr val="000000"/>
                </a:solidFill>
                <a:latin typeface="Arial" panose="020B0604020202020204" pitchFamily="34" charset="0"/>
              </a:rPr>
              <a:t>In the fields you can see whole family that collects fruits. (from 22 to 70)</a:t>
            </a:r>
          </a:p>
          <a:p>
            <a:endParaRPr lang="fr-FR" dirty="0"/>
          </a:p>
        </p:txBody>
      </p:sp>
      <p:sp>
        <p:nvSpPr>
          <p:cNvPr id="4" name="Espace réservé du numéro de diapositive 3"/>
          <p:cNvSpPr>
            <a:spLocks noGrp="1"/>
          </p:cNvSpPr>
          <p:nvPr>
            <p:ph type="sldNum" sz="quarter" idx="10"/>
          </p:nvPr>
        </p:nvSpPr>
        <p:spPr/>
        <p:txBody>
          <a:bodyPr/>
          <a:lstStyle/>
          <a:p>
            <a:fld id="{35FBD31F-B660-4149-86C4-E65104F4EAEF}" type="slidenum">
              <a:rPr lang="fr-FR" smtClean="0"/>
              <a:t>15</a:t>
            </a:fld>
            <a:endParaRPr lang="fr-FR"/>
          </a:p>
        </p:txBody>
      </p:sp>
    </p:spTree>
    <p:extLst>
      <p:ext uri="{BB962C8B-B14F-4D97-AF65-F5344CB8AC3E}">
        <p14:creationId xmlns:p14="http://schemas.microsoft.com/office/powerpoint/2010/main" val="40748809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eaLnBrk="1" hangingPunct="1">
              <a:spcBef>
                <a:spcPct val="0"/>
              </a:spcBef>
            </a:pPr>
            <a:endParaRPr lang="fr-FR" altLang="fr-FR" dirty="0" smtClean="0"/>
          </a:p>
        </p:txBody>
      </p:sp>
      <p:sp>
        <p:nvSpPr>
          <p:cNvPr id="4" name="Espace réservé du numéro de diapositive 3"/>
          <p:cNvSpPr>
            <a:spLocks noGrp="1"/>
          </p:cNvSpPr>
          <p:nvPr>
            <p:ph type="sldNum" sz="quarter" idx="10"/>
          </p:nvPr>
        </p:nvSpPr>
        <p:spPr/>
        <p:txBody>
          <a:bodyPr/>
          <a:lstStyle/>
          <a:p>
            <a:fld id="{A2BD7113-0C16-4FB0-B342-8688A0FEC66E}" type="slidenum">
              <a:rPr lang="en-US" altLang="fr-FR" smtClean="0">
                <a:solidFill>
                  <a:prstClr val="black"/>
                </a:solidFill>
              </a:rPr>
              <a:pPr/>
              <a:t>16</a:t>
            </a:fld>
            <a:endParaRPr lang="en-US" altLang="fr-FR">
              <a:solidFill>
                <a:prstClr val="black"/>
              </a:solidFill>
            </a:endParaRPr>
          </a:p>
        </p:txBody>
      </p:sp>
    </p:spTree>
    <p:extLst>
      <p:ext uri="{BB962C8B-B14F-4D97-AF65-F5344CB8AC3E}">
        <p14:creationId xmlns:p14="http://schemas.microsoft.com/office/powerpoint/2010/main" val="40879351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0A2E4820-F52A-4A91-B3CF-0840C45E8DFB}" type="slidenum">
              <a:rPr lang="fr-FR" smtClean="0"/>
              <a:t>2</a:t>
            </a:fld>
            <a:endParaRPr lang="fr-FR"/>
          </a:p>
        </p:txBody>
      </p:sp>
    </p:spTree>
    <p:extLst>
      <p:ext uri="{BB962C8B-B14F-4D97-AF65-F5344CB8AC3E}">
        <p14:creationId xmlns:p14="http://schemas.microsoft.com/office/powerpoint/2010/main" val="17042548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gn="l"/>
            <a:endParaRPr lang="en-US" sz="800" dirty="0"/>
          </a:p>
          <a:p>
            <a:endParaRPr lang="en-US" dirty="0"/>
          </a:p>
        </p:txBody>
      </p:sp>
      <p:sp>
        <p:nvSpPr>
          <p:cNvPr id="4" name="Foliennummernplatzhalter 3"/>
          <p:cNvSpPr>
            <a:spLocks noGrp="1"/>
          </p:cNvSpPr>
          <p:nvPr>
            <p:ph type="sldNum" sz="quarter" idx="10"/>
          </p:nvPr>
        </p:nvSpPr>
        <p:spPr/>
        <p:txBody>
          <a:bodyPr/>
          <a:lstStyle/>
          <a:p>
            <a:pPr defTabSz="914216">
              <a:defRPr/>
            </a:pPr>
            <a:fld id="{BDBAA620-6759-4E5B-93B0-620E7D630B5F}" type="slidenum">
              <a:rPr lang="en-US" sz="1800" kern="0">
                <a:solidFill>
                  <a:sysClr val="windowText" lastClr="000000"/>
                </a:solidFill>
              </a:rPr>
              <a:pPr defTabSz="914216">
                <a:defRPr/>
              </a:pPr>
              <a:t>3</a:t>
            </a:fld>
            <a:endParaRPr lang="en-US" sz="1800" kern="0" dirty="0">
              <a:solidFill>
                <a:sysClr val="windowText" lastClr="000000"/>
              </a:solidFill>
            </a:endParaRPr>
          </a:p>
        </p:txBody>
      </p:sp>
    </p:spTree>
    <p:extLst>
      <p:ext uri="{BB962C8B-B14F-4D97-AF65-F5344CB8AC3E}">
        <p14:creationId xmlns:p14="http://schemas.microsoft.com/office/powerpoint/2010/main" val="10525543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12 millions de tonnes de déchets agro alimentaires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global population could peak at nearly </a:t>
            </a:r>
            <a:r>
              <a:rPr lang="en-US" dirty="0">
                <a:hlinkClick r:id="rId3"/>
              </a:rPr>
              <a:t>11 billion by 2100</a:t>
            </a:r>
            <a:r>
              <a:rPr lang="en-US" dirty="0"/>
              <a:t>, putting further strain on the environment.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which is fueling a loss of biodiversity on a huge scale.</a:t>
            </a:r>
          </a:p>
          <a:p>
            <a:endParaRPr lang="fr-FR" dirty="0"/>
          </a:p>
        </p:txBody>
      </p:sp>
      <p:sp>
        <p:nvSpPr>
          <p:cNvPr id="4" name="Espace réservé du numéro de diapositive 3"/>
          <p:cNvSpPr>
            <a:spLocks noGrp="1"/>
          </p:cNvSpPr>
          <p:nvPr>
            <p:ph type="sldNum" sz="quarter" idx="10"/>
          </p:nvPr>
        </p:nvSpPr>
        <p:spPr/>
        <p:txBody>
          <a:bodyPr/>
          <a:lstStyle/>
          <a:p>
            <a:fld id="{0D43D924-B3B4-459B-AAFB-A8B257EDD47C}" type="slidenum">
              <a:rPr lang="fr-FR" smtClean="0"/>
              <a:t>4</a:t>
            </a:fld>
            <a:endParaRPr lang="fr-FR"/>
          </a:p>
        </p:txBody>
      </p:sp>
    </p:spTree>
    <p:extLst>
      <p:ext uri="{BB962C8B-B14F-4D97-AF65-F5344CB8AC3E}">
        <p14:creationId xmlns:p14="http://schemas.microsoft.com/office/powerpoint/2010/main" val="15975310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1075"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fr-FR" altLang="fr-FR" sz="1000"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1075"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300" b="1" smtClean="0">
                <a:solidFill>
                  <a:prstClr val="black"/>
                </a:solidFill>
                <a:latin typeface="Century Gothic" panose="020B0502020202020204" pitchFamily="34" charset="0"/>
                <a:cs typeface="Arial"/>
              </a:rPr>
              <a:t>COMMENTS</a:t>
            </a:r>
            <a:r>
              <a:rPr lang="en-US" sz="1300" b="1" dirty="0">
                <a:solidFill>
                  <a:prstClr val="black"/>
                </a:solidFill>
                <a:latin typeface="Century Gothic" panose="020B0502020202020204" pitchFamily="34" charset="0"/>
                <a:cs typeface="Arial"/>
              </a:rPr>
              <a:t>:</a:t>
            </a:r>
          </a:p>
          <a:p>
            <a:r>
              <a:rPr lang="en-US" sz="1300" dirty="0">
                <a:solidFill>
                  <a:prstClr val="black"/>
                </a:solidFill>
                <a:latin typeface="Century Gothic" panose="020B0502020202020204" pitchFamily="34" charset="0"/>
                <a:cs typeface="Arial"/>
              </a:rPr>
              <a:t>Several sources asked consumers how they feel about this topic.  </a:t>
            </a:r>
          </a:p>
          <a:p>
            <a:r>
              <a:rPr lang="en-US" sz="1300" dirty="0">
                <a:solidFill>
                  <a:prstClr val="black"/>
                </a:solidFill>
                <a:latin typeface="Century Gothic" panose="020B0502020202020204" pitchFamily="34" charset="0"/>
                <a:cs typeface="Arial"/>
              </a:rPr>
              <a:t>They are aware of climate issues and we see that they feel empowered to make a difference regarding what they consumer, through the choices they make.  </a:t>
            </a:r>
          </a:p>
          <a:p>
            <a:r>
              <a:rPr lang="en-US" sz="1300" dirty="0">
                <a:solidFill>
                  <a:prstClr val="black"/>
                </a:solidFill>
                <a:latin typeface="Century Gothic" panose="020B0502020202020204" pitchFamily="34" charset="0"/>
                <a:cs typeface="Arial"/>
              </a:rPr>
              <a:t>In terms of products, they agree to pay 10% more for ethical products. </a:t>
            </a:r>
            <a:br>
              <a:rPr lang="en-US" sz="1300" dirty="0">
                <a:solidFill>
                  <a:prstClr val="black"/>
                </a:solidFill>
                <a:latin typeface="Century Gothic" panose="020B0502020202020204" pitchFamily="34" charset="0"/>
                <a:cs typeface="Arial"/>
              </a:rPr>
            </a:br>
            <a:r>
              <a:rPr lang="en-US" sz="1300" dirty="0">
                <a:solidFill>
                  <a:prstClr val="black"/>
                </a:solidFill>
                <a:latin typeface="Century Gothic" panose="020B0502020202020204" pitchFamily="34" charset="0"/>
                <a:cs typeface="Arial"/>
              </a:rPr>
              <a:t>Of course they are also looking for natural ingredients, but not at the expense of sustainability. Most of them know how to identify sustainable sourced ingredients and they are concerned that natural ingredients in the products they buy are not sustainable.</a:t>
            </a:r>
          </a:p>
          <a:p>
            <a:endParaRPr lang="en-US" sz="1300" b="1" dirty="0">
              <a:solidFill>
                <a:prstClr val="black"/>
              </a:solidFill>
              <a:latin typeface="Century Gothic" panose="020B0502020202020204" pitchFamily="34" charset="0"/>
              <a:cs typeface="Arial"/>
            </a:endParaRPr>
          </a:p>
          <a:p>
            <a:r>
              <a:rPr lang="en-US" sz="1300" b="1" dirty="0">
                <a:solidFill>
                  <a:prstClr val="black"/>
                </a:solidFill>
                <a:latin typeface="Century Gothic" panose="020B0502020202020204" pitchFamily="34" charset="0"/>
                <a:cs typeface="Arial"/>
              </a:rPr>
              <a:t>ADD INFO:</a:t>
            </a:r>
          </a:p>
          <a:p>
            <a:r>
              <a:rPr lang="en-US" sz="1300" b="1" i="1" dirty="0">
                <a:solidFill>
                  <a:prstClr val="black"/>
                </a:solidFill>
                <a:latin typeface="Century Gothic" panose="020B0502020202020204" pitchFamily="34" charset="0"/>
                <a:cs typeface="Arial"/>
              </a:rPr>
              <a:t>Source:</a:t>
            </a:r>
            <a:r>
              <a:rPr lang="en-US" sz="1300" i="1" dirty="0">
                <a:solidFill>
                  <a:prstClr val="black"/>
                </a:solidFill>
                <a:latin typeface="Century Gothic" panose="020B0502020202020204" pitchFamily="34" charset="0"/>
                <a:cs typeface="Arial"/>
              </a:rPr>
              <a:t> </a:t>
            </a:r>
            <a:r>
              <a:rPr lang="en-US" sz="1300" i="1" dirty="0" err="1">
                <a:solidFill>
                  <a:prstClr val="black"/>
                </a:solidFill>
                <a:latin typeface="Century Gothic" panose="020B0502020202020204" pitchFamily="34" charset="0"/>
                <a:cs typeface="Arial"/>
              </a:rPr>
              <a:t>Euromonitor</a:t>
            </a:r>
            <a:r>
              <a:rPr lang="en-US" sz="1300" i="1" dirty="0">
                <a:solidFill>
                  <a:prstClr val="black"/>
                </a:solidFill>
                <a:latin typeface="Century Gothic" panose="020B0502020202020204" pitchFamily="34" charset="0"/>
                <a:cs typeface="Arial"/>
              </a:rPr>
              <a:t> Report Ethical Living Market Drivers and Challenges | Dec, 2018</a:t>
            </a:r>
          </a:p>
          <a:p>
            <a:r>
              <a:rPr lang="en-US" sz="1300" b="1" i="1" dirty="0">
                <a:solidFill>
                  <a:prstClr val="black"/>
                </a:solidFill>
                <a:latin typeface="Century Gothic" panose="020B0502020202020204" pitchFamily="34" charset="0"/>
                <a:cs typeface="Arial"/>
              </a:rPr>
              <a:t>Source: </a:t>
            </a:r>
            <a:r>
              <a:rPr lang="en-US" sz="1300" i="1" dirty="0">
                <a:solidFill>
                  <a:prstClr val="black"/>
                </a:solidFill>
                <a:latin typeface="Century Gothic" panose="020B0502020202020204" pitchFamily="34" charset="0"/>
                <a:cs typeface="Arial"/>
              </a:rPr>
              <a:t>CICS database</a:t>
            </a:r>
          </a:p>
          <a:p>
            <a:endParaRPr lang="en-US" sz="1300" i="1" dirty="0">
              <a:solidFill>
                <a:prstClr val="black"/>
              </a:solidFill>
              <a:latin typeface="Century Gothic" panose="020B0502020202020204" pitchFamily="34" charset="0"/>
              <a:cs typeface="Arial"/>
            </a:endParaRPr>
          </a:p>
          <a:p>
            <a:r>
              <a:rPr lang="en-US" sz="1300" i="1" dirty="0">
                <a:solidFill>
                  <a:prstClr val="black"/>
                </a:solidFill>
                <a:latin typeface="Century Gothic" panose="020B0502020202020204" pitchFamily="34" charset="0"/>
                <a:cs typeface="Arial"/>
              </a:rPr>
              <a:t>CICS 2018: I know how to </a:t>
            </a:r>
            <a:r>
              <a:rPr lang="en-US" sz="1300" i="1" dirty="0" err="1">
                <a:solidFill>
                  <a:prstClr val="black"/>
                </a:solidFill>
                <a:latin typeface="Century Gothic" panose="020B0502020202020204" pitchFamily="34" charset="0"/>
                <a:cs typeface="Arial"/>
              </a:rPr>
              <a:t>identitfy</a:t>
            </a:r>
            <a:r>
              <a:rPr lang="en-US" sz="1300" i="1" dirty="0">
                <a:solidFill>
                  <a:prstClr val="black"/>
                </a:solidFill>
                <a:latin typeface="Century Gothic" panose="020B0502020202020204" pitchFamily="34" charset="0"/>
                <a:cs typeface="Arial"/>
              </a:rPr>
              <a:t> products with sustainable sourced ingredients (16 countries = global= 68%)</a:t>
            </a:r>
          </a:p>
          <a:p>
            <a:r>
              <a:rPr lang="en-US" sz="1300" i="1" dirty="0">
                <a:solidFill>
                  <a:prstClr val="black"/>
                </a:solidFill>
                <a:latin typeface="Century Gothic" panose="020B0502020202020204" pitchFamily="34" charset="0"/>
                <a:cs typeface="Arial"/>
              </a:rPr>
              <a:t>I am concerned that the ingredients used in natural products are not sustainable (SP 75% - south </a:t>
            </a:r>
            <a:r>
              <a:rPr lang="en-US" sz="1300" i="1" dirty="0" err="1">
                <a:solidFill>
                  <a:prstClr val="black"/>
                </a:solidFill>
                <a:latin typeface="Century Gothic" panose="020B0502020202020204" pitchFamily="34" charset="0"/>
                <a:cs typeface="Arial"/>
              </a:rPr>
              <a:t>africa</a:t>
            </a:r>
            <a:r>
              <a:rPr lang="en-US" sz="1300" i="1" dirty="0">
                <a:solidFill>
                  <a:prstClr val="black"/>
                </a:solidFill>
                <a:latin typeface="Century Gothic" panose="020B0502020202020204" pitchFamily="34" charset="0"/>
                <a:cs typeface="Arial"/>
              </a:rPr>
              <a:t> 68% - Japan 53%</a:t>
            </a:r>
          </a:p>
          <a:p>
            <a:endParaRPr lang="en-US" sz="1300" i="1" dirty="0">
              <a:solidFill>
                <a:prstClr val="black"/>
              </a:solidFill>
              <a:latin typeface="Century Gothic" panose="020B0502020202020204" pitchFamily="34" charset="0"/>
              <a:cs typeface="Arial"/>
            </a:endParaRPr>
          </a:p>
          <a:p>
            <a:pPr>
              <a:lnSpc>
                <a:spcPct val="150000"/>
              </a:lnSpc>
            </a:pPr>
            <a:r>
              <a:rPr lang="en-US" sz="1300" dirty="0">
                <a:solidFill>
                  <a:prstClr val="black"/>
                </a:solidFill>
                <a:cs typeface="Arial"/>
              </a:rPr>
              <a:t>Changing consumer dynamics are driving demand for </a:t>
            </a:r>
            <a:r>
              <a:rPr lang="en-US" sz="1300" b="1" dirty="0">
                <a:solidFill>
                  <a:prstClr val="black"/>
                </a:solidFill>
                <a:cs typeface="Arial"/>
              </a:rPr>
              <a:t>more </a:t>
            </a:r>
          </a:p>
          <a:p>
            <a:pPr>
              <a:lnSpc>
                <a:spcPct val="150000"/>
              </a:lnSpc>
            </a:pPr>
            <a:r>
              <a:rPr lang="en-US" sz="1300" b="1" dirty="0">
                <a:solidFill>
                  <a:prstClr val="black"/>
                </a:solidFill>
                <a:cs typeface="Arial"/>
              </a:rPr>
              <a:t>natural  ingredients</a:t>
            </a:r>
            <a:r>
              <a:rPr lang="en-US" sz="1300" dirty="0">
                <a:solidFill>
                  <a:prstClr val="black"/>
                </a:solidFill>
                <a:cs typeface="Arial"/>
              </a:rPr>
              <a:t>, as well as adding new approaches to this </a:t>
            </a:r>
          </a:p>
          <a:p>
            <a:pPr>
              <a:lnSpc>
                <a:spcPct val="150000"/>
              </a:lnSpc>
            </a:pPr>
            <a:r>
              <a:rPr lang="en-US" sz="1300" dirty="0">
                <a:solidFill>
                  <a:prstClr val="black"/>
                </a:solidFill>
                <a:cs typeface="Arial"/>
              </a:rPr>
              <a:t>still </a:t>
            </a:r>
            <a:r>
              <a:rPr lang="en-US" sz="1300" b="1" dirty="0">
                <a:solidFill>
                  <a:prstClr val="black"/>
                </a:solidFill>
                <a:cs typeface="Arial"/>
              </a:rPr>
              <a:t>undefined naturals category</a:t>
            </a:r>
            <a:r>
              <a:rPr lang="en-US" sz="1300" dirty="0">
                <a:solidFill>
                  <a:prstClr val="black"/>
                </a:solidFill>
                <a:cs typeface="Arial"/>
              </a:rPr>
              <a:t>. </a:t>
            </a:r>
          </a:p>
          <a:p>
            <a:pPr>
              <a:lnSpc>
                <a:spcPct val="150000"/>
              </a:lnSpc>
            </a:pPr>
            <a:endParaRPr lang="en-US" sz="1300" dirty="0">
              <a:solidFill>
                <a:prstClr val="black"/>
              </a:solidFill>
              <a:cs typeface="Arial"/>
            </a:endParaRPr>
          </a:p>
          <a:p>
            <a:pPr lvl="0">
              <a:lnSpc>
                <a:spcPct val="150000"/>
              </a:lnSpc>
            </a:pPr>
            <a:r>
              <a:rPr lang="en-US" sz="1300" dirty="0">
                <a:solidFill>
                  <a:srgbClr val="000000"/>
                </a:solidFill>
              </a:rPr>
              <a:t>Consumers are increasingly frustrated and confused as to which products are </a:t>
            </a:r>
            <a:r>
              <a:rPr lang="en-US" sz="1300" b="1" dirty="0">
                <a:solidFill>
                  <a:srgbClr val="000000"/>
                </a:solidFill>
              </a:rPr>
              <a:t>truly natural </a:t>
            </a:r>
            <a:r>
              <a:rPr lang="en-US" sz="1300" dirty="0">
                <a:solidFill>
                  <a:srgbClr val="000000"/>
                </a:solidFill>
              </a:rPr>
              <a:t>vs</a:t>
            </a:r>
            <a:r>
              <a:rPr lang="en-US" sz="1300" b="1" dirty="0">
                <a:solidFill>
                  <a:srgbClr val="000000"/>
                </a:solidFill>
              </a:rPr>
              <a:t>. naturally inspired </a:t>
            </a:r>
            <a:r>
              <a:rPr lang="en-US" sz="1300" dirty="0">
                <a:solidFill>
                  <a:srgbClr val="000000"/>
                </a:solidFill>
              </a:rPr>
              <a:t>vs. those which simply </a:t>
            </a:r>
            <a:r>
              <a:rPr lang="en-US" sz="1300" b="1" i="1" dirty="0">
                <a:solidFill>
                  <a:srgbClr val="000000"/>
                </a:solidFill>
              </a:rPr>
              <a:t>imply</a:t>
            </a:r>
            <a:r>
              <a:rPr lang="en-US" sz="1300" b="1" dirty="0">
                <a:solidFill>
                  <a:srgbClr val="000000"/>
                </a:solidFill>
              </a:rPr>
              <a:t> natural.</a:t>
            </a:r>
          </a:p>
          <a:p>
            <a:pPr>
              <a:lnSpc>
                <a:spcPct val="150000"/>
              </a:lnSpc>
            </a:pPr>
            <a:endParaRPr lang="en-US" sz="1300" dirty="0">
              <a:solidFill>
                <a:prstClr val="black"/>
              </a:solidFill>
              <a:cs typeface="Arial"/>
            </a:endParaRPr>
          </a:p>
          <a:p>
            <a:pPr lvl="0">
              <a:lnSpc>
                <a:spcPct val="150000"/>
              </a:lnSpc>
            </a:pPr>
            <a:r>
              <a:rPr lang="en-US" sz="1300" dirty="0">
                <a:solidFill>
                  <a:prstClr val="black"/>
                </a:solidFill>
                <a:cs typeface="Arial"/>
              </a:rPr>
              <a:t>What consumers perceive as natural has grown to include </a:t>
            </a:r>
            <a:r>
              <a:rPr lang="en-US" sz="1300" b="1" dirty="0">
                <a:solidFill>
                  <a:prstClr val="black"/>
                </a:solidFill>
                <a:cs typeface="Arial"/>
              </a:rPr>
              <a:t>claims such as sustainability, authenticity and transparency</a:t>
            </a:r>
            <a:r>
              <a:rPr lang="en-US" sz="1300" dirty="0">
                <a:solidFill>
                  <a:prstClr val="black"/>
                </a:solidFill>
                <a:cs typeface="Arial"/>
              </a:rPr>
              <a:t>, among others and establishing a broader “green beauty” platform.</a:t>
            </a:r>
          </a:p>
          <a:p>
            <a:pPr>
              <a:lnSpc>
                <a:spcPct val="150000"/>
              </a:lnSpc>
            </a:pPr>
            <a:endParaRPr lang="en-US" sz="1300" dirty="0">
              <a:solidFill>
                <a:srgbClr val="000000"/>
              </a:solidFill>
            </a:endParaRPr>
          </a:p>
          <a:p>
            <a:pPr>
              <a:lnSpc>
                <a:spcPct val="150000"/>
              </a:lnSpc>
            </a:pPr>
            <a:r>
              <a:rPr lang="en-US" sz="1300" dirty="0">
                <a:solidFill>
                  <a:srgbClr val="000000"/>
                </a:solidFill>
              </a:rPr>
              <a:t>An increasingly savvy consumer with an abundance of information available at the click of a button is enabling them to make more informed purchasing decisions.  </a:t>
            </a:r>
          </a:p>
          <a:p>
            <a:endParaRPr lang="en-US" sz="1300" i="1" dirty="0">
              <a:solidFill>
                <a:prstClr val="black"/>
              </a:solidFill>
              <a:latin typeface="Century Gothic" panose="020B0502020202020204" pitchFamily="34" charset="0"/>
              <a:cs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BAA620-6759-4E5B-93B0-620E7D630B5F}" type="slidenum">
              <a:rPr lang="de-DE" smtClean="0">
                <a:solidFill>
                  <a:prstClr val="black"/>
                </a:solidFill>
              </a:rPr>
              <a:pPr/>
              <a:t>7</a:t>
            </a:fld>
            <a:endParaRPr lang="de-DE">
              <a:solidFill>
                <a:prstClr val="black"/>
              </a:solidFill>
            </a:endParaRPr>
          </a:p>
        </p:txBody>
      </p:sp>
    </p:spTree>
    <p:extLst>
      <p:ext uri="{BB962C8B-B14F-4D97-AF65-F5344CB8AC3E}">
        <p14:creationId xmlns:p14="http://schemas.microsoft.com/office/powerpoint/2010/main" val="25215944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en-US" dirty="0"/>
          </a:p>
        </p:txBody>
      </p:sp>
      <p:sp>
        <p:nvSpPr>
          <p:cNvPr id="4" name="Espaço Reservado para Número de Slide 3"/>
          <p:cNvSpPr>
            <a:spLocks noGrp="1"/>
          </p:cNvSpPr>
          <p:nvPr>
            <p:ph type="sldNum" sz="quarter" idx="10"/>
          </p:nvPr>
        </p:nvSpPr>
        <p:spPr/>
        <p:txBody>
          <a:bodyPr/>
          <a:lstStyle/>
          <a:p>
            <a:fld id="{0A2E4820-F52A-4A91-B3CF-0840C45E8DFB}" type="slidenum">
              <a:rPr lang="fr-FR" smtClean="0"/>
              <a:t>8</a:t>
            </a:fld>
            <a:endParaRPr lang="fr-FR"/>
          </a:p>
        </p:txBody>
      </p:sp>
    </p:spTree>
    <p:extLst>
      <p:ext uri="{BB962C8B-B14F-4D97-AF65-F5344CB8AC3E}">
        <p14:creationId xmlns:p14="http://schemas.microsoft.com/office/powerpoint/2010/main" val="298582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eaLnBrk="1" hangingPunct="1">
              <a:spcBef>
                <a:spcPct val="0"/>
              </a:spcBef>
            </a:pPr>
            <a:endParaRPr lang="fr-FR" altLang="fr-FR" dirty="0" smtClean="0"/>
          </a:p>
        </p:txBody>
      </p:sp>
      <p:sp>
        <p:nvSpPr>
          <p:cNvPr id="4" name="Espace réservé du numéro de diapositive 3"/>
          <p:cNvSpPr>
            <a:spLocks noGrp="1"/>
          </p:cNvSpPr>
          <p:nvPr>
            <p:ph type="sldNum" sz="quarter" idx="10"/>
          </p:nvPr>
        </p:nvSpPr>
        <p:spPr/>
        <p:txBody>
          <a:bodyPr/>
          <a:lstStyle/>
          <a:p>
            <a:fld id="{A2BD7113-0C16-4FB0-B342-8688A0FEC66E}" type="slidenum">
              <a:rPr lang="en-US" altLang="fr-FR" smtClean="0">
                <a:solidFill>
                  <a:prstClr val="black"/>
                </a:solidFill>
              </a:rPr>
              <a:pPr/>
              <a:t>10</a:t>
            </a:fld>
            <a:endParaRPr lang="en-US" altLang="fr-FR">
              <a:solidFill>
                <a:prstClr val="black"/>
              </a:solidFill>
            </a:endParaRPr>
          </a:p>
        </p:txBody>
      </p:sp>
    </p:spTree>
    <p:extLst>
      <p:ext uri="{BB962C8B-B14F-4D97-AF65-F5344CB8AC3E}">
        <p14:creationId xmlns:p14="http://schemas.microsoft.com/office/powerpoint/2010/main" val="40879351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xml"/><Relationship Id="rId1" Type="http://schemas.openxmlformats.org/officeDocument/2006/relationships/vmlDrawing" Target="../drawings/vmlDrawing1.vml"/><Relationship Id="rId5" Type="http://schemas.openxmlformats.org/officeDocument/2006/relationships/image" Target="../media/image2.emf"/><Relationship Id="rId4" Type="http://schemas.openxmlformats.org/officeDocument/2006/relationships/oleObject" Target="../embeddings/oleObject1.bin"/></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Titelmasterformat durch Klicken bearbeiten</a:t>
            </a:r>
            <a:endParaRPr lang="de-DE" dirty="0"/>
          </a:p>
        </p:txBody>
      </p:sp>
      <p:sp>
        <p:nvSpPr>
          <p:cNvPr id="6" name="Untertitel 2"/>
          <p:cNvSpPr>
            <a:spLocks noGrp="1"/>
          </p:cNvSpPr>
          <p:nvPr>
            <p:ph type="subTitle" idx="1"/>
          </p:nvPr>
        </p:nvSpPr>
        <p:spPr>
          <a:xfrm>
            <a:off x="457201" y="693901"/>
            <a:ext cx="5808133" cy="220063"/>
          </a:xfrm>
        </p:spPr>
        <p:txBody>
          <a:bodyPr/>
          <a:lstStyle>
            <a:lvl1pPr marL="0" indent="0" algn="l">
              <a:buNone/>
              <a:defRPr sz="2200" b="0" i="1">
                <a:solidFill>
                  <a:schemeClr val="tx1"/>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dirty="0" smtClean="0"/>
              <a:t>Formatvorlage des Untertitelmasters durch Klicken bearbeiten</a:t>
            </a:r>
            <a:endParaRPr lang="de-DE" dirty="0"/>
          </a:p>
        </p:txBody>
      </p:sp>
      <p:sp>
        <p:nvSpPr>
          <p:cNvPr id="8" name="Textplatzhalter 7"/>
          <p:cNvSpPr>
            <a:spLocks noGrp="1"/>
          </p:cNvSpPr>
          <p:nvPr>
            <p:ph type="body" sz="quarter" idx="21"/>
          </p:nvPr>
        </p:nvSpPr>
        <p:spPr>
          <a:xfrm>
            <a:off x="457200" y="1416845"/>
            <a:ext cx="8121650" cy="293251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15" name="Datumsplatzhalter 3"/>
          <p:cNvSpPr>
            <a:spLocks noGrp="1"/>
          </p:cNvSpPr>
          <p:nvPr>
            <p:ph type="dt" sz="half" idx="25"/>
          </p:nvPr>
        </p:nvSpPr>
        <p:spPr/>
        <p:txBody>
          <a:bodyPr/>
          <a:lstStyle>
            <a:lvl1pPr>
              <a:defRPr/>
            </a:lvl1pPr>
          </a:lstStyle>
          <a:p>
            <a:endParaRPr lang="de-DE" altLang="fr-FR">
              <a:solidFill>
                <a:prstClr val="black"/>
              </a:solidFill>
            </a:endParaRPr>
          </a:p>
        </p:txBody>
      </p:sp>
      <p:sp>
        <p:nvSpPr>
          <p:cNvPr id="16" name="Fußzeilenplatzhalter 4"/>
          <p:cNvSpPr>
            <a:spLocks noGrp="1"/>
          </p:cNvSpPr>
          <p:nvPr>
            <p:ph type="ftr" sz="quarter" idx="26"/>
          </p:nvPr>
        </p:nvSpPr>
        <p:spPr/>
        <p:txBody>
          <a:bodyPr/>
          <a:lstStyle>
            <a:lvl1pPr>
              <a:defRPr/>
            </a:lvl1pPr>
          </a:lstStyle>
          <a:p>
            <a:endParaRPr lang="de-DE" altLang="fr-FR"/>
          </a:p>
        </p:txBody>
      </p:sp>
      <p:sp>
        <p:nvSpPr>
          <p:cNvPr id="20" name="Foliennummernplatzhalter 5"/>
          <p:cNvSpPr>
            <a:spLocks noGrp="1"/>
          </p:cNvSpPr>
          <p:nvPr>
            <p:ph type="sldNum" sz="quarter" idx="27"/>
          </p:nvPr>
        </p:nvSpPr>
        <p:spPr/>
        <p:txBody>
          <a:bodyPr/>
          <a:lstStyle>
            <a:lvl1pPr>
              <a:defRPr/>
            </a:lvl1pPr>
          </a:lstStyle>
          <a:p>
            <a:fld id="{2E40362E-917C-4F61-AD60-F77268F07135}" type="slidenum">
              <a:rPr lang="de-DE" altLang="fr-FR"/>
              <a:pPr/>
              <a:t>‹nº›</a:t>
            </a:fld>
            <a:endParaRPr lang="de-DE" altLang="fr-FR"/>
          </a:p>
        </p:txBody>
      </p:sp>
    </p:spTree>
    <p:extLst>
      <p:ext uri="{BB962C8B-B14F-4D97-AF65-F5344CB8AC3E}">
        <p14:creationId xmlns:p14="http://schemas.microsoft.com/office/powerpoint/2010/main" val="45931978"/>
      </p:ext>
    </p:extLst>
  </p:cSld>
  <p:clrMapOvr>
    <a:masterClrMapping/>
  </p:clrMapOvr>
  <p:transition>
    <p:zoom/>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2_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Titelmasterformat durch Klicken bearbeiten</a:t>
            </a:r>
            <a:endParaRPr lang="de-DE" dirty="0"/>
          </a:p>
        </p:txBody>
      </p:sp>
      <p:sp>
        <p:nvSpPr>
          <p:cNvPr id="6" name="Untertitel 2"/>
          <p:cNvSpPr>
            <a:spLocks noGrp="1"/>
          </p:cNvSpPr>
          <p:nvPr>
            <p:ph type="subTitle" idx="1"/>
          </p:nvPr>
        </p:nvSpPr>
        <p:spPr>
          <a:xfrm>
            <a:off x="457201" y="693901"/>
            <a:ext cx="5808133" cy="220063"/>
          </a:xfrm>
          <a:prstGeom prst="rect">
            <a:avLst/>
          </a:prstGeom>
        </p:spPr>
        <p:txBody>
          <a:bodyPr/>
          <a:lstStyle>
            <a:lvl1pPr marL="0" indent="0" algn="l">
              <a:buNone/>
              <a:defRPr sz="2200" b="0" i="1">
                <a:solidFill>
                  <a:schemeClr val="tx1"/>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dirty="0" smtClean="0"/>
              <a:t>Formatvorlage des Untertitelmasters durch Klicken bearbeiten</a:t>
            </a:r>
            <a:endParaRPr lang="de-DE" dirty="0"/>
          </a:p>
        </p:txBody>
      </p:sp>
      <p:sp>
        <p:nvSpPr>
          <p:cNvPr id="4" name="Datumsplatzhalter 3"/>
          <p:cNvSpPr>
            <a:spLocks noGrp="1"/>
          </p:cNvSpPr>
          <p:nvPr>
            <p:ph type="dt" sz="half" idx="10"/>
          </p:nvPr>
        </p:nvSpPr>
        <p:spPr/>
        <p:txBody>
          <a:bodyPr/>
          <a:lstStyle>
            <a:lvl1pPr>
              <a:defRPr/>
            </a:lvl1pPr>
          </a:lstStyle>
          <a:p>
            <a:endParaRPr lang="de-DE" altLang="fr-FR">
              <a:solidFill>
                <a:prstClr val="black"/>
              </a:solidFill>
            </a:endParaRPr>
          </a:p>
        </p:txBody>
      </p:sp>
      <p:sp>
        <p:nvSpPr>
          <p:cNvPr id="5" name="Fußzeilenplatzhalter 4"/>
          <p:cNvSpPr>
            <a:spLocks noGrp="1"/>
          </p:cNvSpPr>
          <p:nvPr>
            <p:ph type="ftr" sz="quarter" idx="11"/>
          </p:nvPr>
        </p:nvSpPr>
        <p:spPr/>
        <p:txBody>
          <a:bodyPr/>
          <a:lstStyle>
            <a:lvl1pPr>
              <a:defRPr/>
            </a:lvl1pPr>
          </a:lstStyle>
          <a:p>
            <a:endParaRPr lang="de-DE" altLang="fr-FR"/>
          </a:p>
        </p:txBody>
      </p:sp>
      <p:sp>
        <p:nvSpPr>
          <p:cNvPr id="7" name="Foliennummernplatzhalter 5"/>
          <p:cNvSpPr>
            <a:spLocks noGrp="1"/>
          </p:cNvSpPr>
          <p:nvPr>
            <p:ph type="sldNum" sz="quarter" idx="12"/>
          </p:nvPr>
        </p:nvSpPr>
        <p:spPr/>
        <p:txBody>
          <a:bodyPr/>
          <a:lstStyle>
            <a:lvl1pPr>
              <a:defRPr/>
            </a:lvl1pPr>
          </a:lstStyle>
          <a:p>
            <a:fld id="{33BBF0EA-312D-42F6-8AD4-6CEA31025EAE}" type="slidenum">
              <a:rPr lang="de-DE" altLang="fr-FR"/>
              <a:pPr/>
              <a:t>‹nº›</a:t>
            </a:fld>
            <a:endParaRPr lang="de-DE" altLang="fr-FR" dirty="0"/>
          </a:p>
        </p:txBody>
      </p:sp>
    </p:spTree>
    <p:extLst>
      <p:ext uri="{BB962C8B-B14F-4D97-AF65-F5344CB8AC3E}">
        <p14:creationId xmlns:p14="http://schemas.microsoft.com/office/powerpoint/2010/main" val="338890449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le and 2 Contents">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2"/>
            </p:custDataLst>
          </p:nvPr>
        </p:nvGraphicFramePr>
        <p:xfrm>
          <a:off x="1589" y="1589"/>
          <a:ext cx="1587" cy="1587"/>
        </p:xfrm>
        <a:graphic>
          <a:graphicData uri="http://schemas.openxmlformats.org/presentationml/2006/ole">
            <mc:AlternateContent xmlns:mc="http://schemas.openxmlformats.org/markup-compatibility/2006">
              <mc:Choice xmlns:v="urn:schemas-microsoft-com:vml" Requires="v">
                <p:oleObj spid="_x0000_s1029" name="think-cell Slide" r:id="rId4" imgW="378" imgH="377" progId="TCLayout.ActiveDocument.1">
                  <p:embed/>
                </p:oleObj>
              </mc:Choice>
              <mc:Fallback>
                <p:oleObj name="think-cell Slide" r:id="rId4" imgW="378" imgH="377" progId="TCLayout.ActiveDocument.1">
                  <p:embed/>
                  <p:pic>
                    <p:nvPicPr>
                      <p:cNvPr id="0" name=""/>
                      <p:cNvPicPr/>
                      <p:nvPr/>
                    </p:nvPicPr>
                    <p:blipFill>
                      <a:blip r:embed="rId5"/>
                      <a:stretch>
                        <a:fillRect/>
                      </a:stretch>
                    </p:blipFill>
                    <p:spPr>
                      <a:xfrm>
                        <a:off x="1589" y="1589"/>
                        <a:ext cx="1587" cy="1587"/>
                      </a:xfrm>
                      <a:prstGeom prst="rect">
                        <a:avLst/>
                      </a:prstGeom>
                    </p:spPr>
                  </p:pic>
                </p:oleObj>
              </mc:Fallback>
            </mc:AlternateContent>
          </a:graphicData>
        </a:graphic>
      </p:graphicFrame>
      <p:sp>
        <p:nvSpPr>
          <p:cNvPr id="2" name="Titel 1"/>
          <p:cNvSpPr>
            <a:spLocks noGrp="1"/>
          </p:cNvSpPr>
          <p:nvPr>
            <p:ph type="title"/>
          </p:nvPr>
        </p:nvSpPr>
        <p:spPr bwMode="gray">
          <a:xfrm>
            <a:off x="457202" y="426407"/>
            <a:ext cx="5808133" cy="165894"/>
          </a:xfrm>
        </p:spPr>
        <p:txBody>
          <a:bodyPr/>
          <a:lstStyle/>
          <a:p>
            <a:r>
              <a:rPr lang="en-US" err="1"/>
              <a:t>Titelmasterformat</a:t>
            </a:r>
            <a:r>
              <a:rPr lang="en-US"/>
              <a:t> </a:t>
            </a:r>
            <a:r>
              <a:rPr lang="en-US" err="1"/>
              <a:t>durch</a:t>
            </a:r>
            <a:r>
              <a:rPr lang="en-US"/>
              <a:t> </a:t>
            </a:r>
            <a:r>
              <a:rPr lang="en-US" err="1"/>
              <a:t>Klicken</a:t>
            </a:r>
            <a:r>
              <a:rPr lang="en-US"/>
              <a:t> </a:t>
            </a:r>
            <a:r>
              <a:rPr lang="en-US" err="1"/>
              <a:t>bearbeiten</a:t>
            </a:r>
            <a:endParaRPr lang="en-US"/>
          </a:p>
        </p:txBody>
      </p:sp>
      <p:sp>
        <p:nvSpPr>
          <p:cNvPr id="3" name="Datumsplatzhalter 2"/>
          <p:cNvSpPr>
            <a:spLocks noGrp="1"/>
          </p:cNvSpPr>
          <p:nvPr>
            <p:ph type="dt" sz="half" idx="10"/>
          </p:nvPr>
        </p:nvSpPr>
        <p:spPr bwMode="gray">
          <a:xfrm>
            <a:off x="3651676" y="4755791"/>
            <a:ext cx="770467" cy="177799"/>
          </a:xfrm>
        </p:spPr>
        <p:txBody>
          <a:bodyPr/>
          <a:lstStyle/>
          <a:p>
            <a:pPr algn="r"/>
            <a:fld id="{D75739A7-A5AB-41CC-91AC-C78D7C93A759}" type="datetime1">
              <a:rPr lang="en-US">
                <a:solidFill>
                  <a:srgbClr val="878787"/>
                </a:solidFill>
              </a:rPr>
              <a:pPr algn="r"/>
              <a:t>6/6/2023</a:t>
            </a:fld>
            <a:endParaRPr lang="en-US">
              <a:solidFill>
                <a:srgbClr val="878787"/>
              </a:solidFill>
            </a:endParaRPr>
          </a:p>
        </p:txBody>
      </p:sp>
      <p:sp>
        <p:nvSpPr>
          <p:cNvPr id="5" name="Foliennummernplatzhalter 4"/>
          <p:cNvSpPr>
            <a:spLocks noGrp="1"/>
          </p:cNvSpPr>
          <p:nvPr>
            <p:ph type="sldNum" sz="quarter" idx="12"/>
          </p:nvPr>
        </p:nvSpPr>
        <p:spPr bwMode="gray">
          <a:xfrm>
            <a:off x="8196626" y="4755791"/>
            <a:ext cx="468577" cy="177799"/>
          </a:xfrm>
        </p:spPr>
        <p:txBody>
          <a:bodyPr/>
          <a:lstStyle/>
          <a:p>
            <a:fld id="{8AD48C63-78A6-4D64-B839-4870EFEB9C13}" type="slidenum">
              <a:rPr lang="en-US" smtClean="0">
                <a:solidFill>
                  <a:srgbClr val="878787"/>
                </a:solidFill>
              </a:rPr>
              <a:pPr/>
              <a:t>‹nº›</a:t>
            </a:fld>
            <a:endParaRPr lang="en-US">
              <a:solidFill>
                <a:srgbClr val="878787"/>
              </a:solidFill>
            </a:endParaRPr>
          </a:p>
        </p:txBody>
      </p:sp>
      <p:sp>
        <p:nvSpPr>
          <p:cNvPr id="6" name="Untertitel 2"/>
          <p:cNvSpPr>
            <a:spLocks noGrp="1"/>
          </p:cNvSpPr>
          <p:nvPr>
            <p:ph type="subTitle" idx="1"/>
          </p:nvPr>
        </p:nvSpPr>
        <p:spPr bwMode="gray">
          <a:xfrm>
            <a:off x="457202" y="661242"/>
            <a:ext cx="5808133" cy="288000"/>
          </a:xfrm>
        </p:spPr>
        <p:txBody>
          <a:bodyPr/>
          <a:lstStyle>
            <a:lvl1pPr marL="0" indent="0" algn="l">
              <a:buNone/>
              <a:defRPr sz="2200" b="0" i="1">
                <a:solidFill>
                  <a:schemeClr val="tx1"/>
                </a:solidFill>
                <a:latin typeface="Times New Roman" panose="02020603050405020304" pitchFamily="18" charset="0"/>
                <a:cs typeface="Times New Roman" panose="02020603050405020304" pitchFamily="18" charset="0"/>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err="1"/>
              <a:t>Formatvorlage</a:t>
            </a:r>
            <a:r>
              <a:rPr lang="en-US"/>
              <a:t> des </a:t>
            </a:r>
            <a:r>
              <a:rPr lang="en-US" err="1"/>
              <a:t>Untertitelmasters</a:t>
            </a:r>
            <a:r>
              <a:rPr lang="en-US"/>
              <a:t> </a:t>
            </a:r>
            <a:r>
              <a:rPr lang="en-US" err="1"/>
              <a:t>durch</a:t>
            </a:r>
            <a:r>
              <a:rPr lang="en-US"/>
              <a:t> </a:t>
            </a:r>
            <a:r>
              <a:rPr lang="en-US" err="1"/>
              <a:t>Klicken</a:t>
            </a:r>
            <a:r>
              <a:rPr lang="en-US"/>
              <a:t> </a:t>
            </a:r>
            <a:r>
              <a:rPr lang="en-US" err="1"/>
              <a:t>bearbeiten</a:t>
            </a:r>
            <a:endParaRPr lang="en-US"/>
          </a:p>
        </p:txBody>
      </p:sp>
      <p:sp>
        <p:nvSpPr>
          <p:cNvPr id="25" name="Fußzeilenplatzhalter 4"/>
          <p:cNvSpPr>
            <a:spLocks noGrp="1"/>
          </p:cNvSpPr>
          <p:nvPr>
            <p:ph type="ftr" sz="quarter" idx="3"/>
          </p:nvPr>
        </p:nvSpPr>
        <p:spPr bwMode="gray">
          <a:xfrm>
            <a:off x="4526281" y="4755791"/>
            <a:ext cx="2957990" cy="177799"/>
          </a:xfrm>
          <a:prstGeom prst="rect">
            <a:avLst/>
          </a:prstGeom>
        </p:spPr>
        <p:txBody>
          <a:bodyPr vert="horz" lIns="0" tIns="0" rIns="0" bIns="8100" rtlCol="0" anchor="b">
            <a:noAutofit/>
          </a:bodyPr>
          <a:lstStyle>
            <a:lvl1pPr algn="r">
              <a:defRPr lang="de-DE" sz="800" dirty="0">
                <a:solidFill>
                  <a:schemeClr val="tx2"/>
                </a:solidFill>
              </a:defRPr>
            </a:lvl1pPr>
          </a:lstStyle>
          <a:p>
            <a:r>
              <a:rPr lang="en-US">
                <a:solidFill>
                  <a:srgbClr val="878787"/>
                </a:solidFill>
              </a:rPr>
              <a:t>First name last name, date</a:t>
            </a:r>
          </a:p>
        </p:txBody>
      </p:sp>
    </p:spTree>
    <p:extLst>
      <p:ext uri="{BB962C8B-B14F-4D97-AF65-F5344CB8AC3E}">
        <p14:creationId xmlns:p14="http://schemas.microsoft.com/office/powerpoint/2010/main" val="33422248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elfolie">
    <p:spTree>
      <p:nvGrpSpPr>
        <p:cNvPr id="1" name=""/>
        <p:cNvGrpSpPr/>
        <p:nvPr/>
      </p:nvGrpSpPr>
      <p:grpSpPr>
        <a:xfrm>
          <a:off x="0" y="0"/>
          <a:ext cx="0" cy="0"/>
          <a:chOff x="0" y="0"/>
          <a:chExt cx="0" cy="0"/>
        </a:xfrm>
      </p:grpSpPr>
      <p:sp>
        <p:nvSpPr>
          <p:cNvPr id="4" name="Datumsplatzhalter 3"/>
          <p:cNvSpPr>
            <a:spLocks noGrp="1"/>
          </p:cNvSpPr>
          <p:nvPr>
            <p:ph type="dt" sz="half" idx="10"/>
          </p:nvPr>
        </p:nvSpPr>
        <p:spPr>
          <a:xfrm>
            <a:off x="4489882" y="4692656"/>
            <a:ext cx="770467" cy="177799"/>
          </a:xfrm>
        </p:spPr>
        <p:txBody>
          <a:bodyPr/>
          <a:lstStyle>
            <a:lvl1pPr algn="r">
              <a:defRPr/>
            </a:lvl1pPr>
          </a:lstStyle>
          <a:p>
            <a:endParaRPr/>
          </a:p>
        </p:txBody>
      </p:sp>
      <p:sp>
        <p:nvSpPr>
          <p:cNvPr id="5" name="Fußzeilenplatzhalter 4"/>
          <p:cNvSpPr>
            <a:spLocks noGrp="1"/>
          </p:cNvSpPr>
          <p:nvPr>
            <p:ph type="ftr" sz="quarter" idx="11"/>
          </p:nvPr>
        </p:nvSpPr>
        <p:spPr>
          <a:xfrm>
            <a:off x="460375" y="4692656"/>
            <a:ext cx="3962400" cy="177799"/>
          </a:xfrm>
        </p:spPr>
        <p:txBody>
          <a:bodyPr/>
          <a:lstStyle>
            <a:lvl1pPr algn="l">
              <a:defRPr/>
            </a:lvl1pPr>
          </a:lstStyle>
          <a:p>
            <a:endParaRPr>
              <a:solidFill>
                <a:srgbClr val="A8A09E"/>
              </a:solidFill>
            </a:endParaRPr>
          </a:p>
        </p:txBody>
      </p:sp>
      <p:sp>
        <p:nvSpPr>
          <p:cNvPr id="6" name="Foliennummernplatzhalter 5"/>
          <p:cNvSpPr>
            <a:spLocks noGrp="1"/>
          </p:cNvSpPr>
          <p:nvPr>
            <p:ph type="sldNum" sz="quarter" idx="12"/>
          </p:nvPr>
        </p:nvSpPr>
        <p:spPr/>
        <p:txBody>
          <a:bodyPr/>
          <a:lstStyle/>
          <a:p>
            <a:fld id="{8AD48C63-78A6-4D64-B839-4870EFEB9C13}" type="slidenum">
              <a:rPr lang="de-DE" smtClean="0">
                <a:solidFill>
                  <a:srgbClr val="A8A09E"/>
                </a:solidFill>
              </a:rPr>
              <a:pPr/>
              <a:t>‹nº›</a:t>
            </a:fld>
            <a:endParaRPr lang="de-DE">
              <a:solidFill>
                <a:srgbClr val="A8A09E"/>
              </a:solidFill>
            </a:endParaRPr>
          </a:p>
        </p:txBody>
      </p:sp>
      <p:sp>
        <p:nvSpPr>
          <p:cNvPr id="18" name="Bildplatzhalter 17"/>
          <p:cNvSpPr>
            <a:spLocks noGrp="1"/>
          </p:cNvSpPr>
          <p:nvPr>
            <p:ph type="pic" sz="quarter" idx="21"/>
          </p:nvPr>
        </p:nvSpPr>
        <p:spPr>
          <a:xfrm>
            <a:off x="284559" y="226815"/>
            <a:ext cx="8574882" cy="4465837"/>
          </a:xfrm>
        </p:spPr>
        <p:txBody>
          <a:bodyPr/>
          <a:lstStyle/>
          <a:p>
            <a:endParaRPr lang="de-DE"/>
          </a:p>
        </p:txBody>
      </p:sp>
      <p:sp>
        <p:nvSpPr>
          <p:cNvPr id="2" name="Titel 1"/>
          <p:cNvSpPr>
            <a:spLocks noGrp="1"/>
          </p:cNvSpPr>
          <p:nvPr>
            <p:ph type="ctrTitle"/>
          </p:nvPr>
        </p:nvSpPr>
        <p:spPr>
          <a:xfrm>
            <a:off x="460375" y="2209207"/>
            <a:ext cx="8119268" cy="301825"/>
          </a:xfrm>
        </p:spPr>
        <p:txBody>
          <a:bodyPr anchor="b"/>
          <a:lstStyle>
            <a:lvl1pPr algn="l">
              <a:defRPr sz="3400">
                <a:solidFill>
                  <a:schemeClr val="bg1"/>
                </a:solidFill>
              </a:defRPr>
            </a:lvl1pPr>
          </a:lstStyle>
          <a:p>
            <a:r>
              <a:rPr lang="de-DE"/>
              <a:t>Titelmasterformat durch Klicken bearbeiten</a:t>
            </a:r>
          </a:p>
        </p:txBody>
      </p:sp>
      <p:sp>
        <p:nvSpPr>
          <p:cNvPr id="3" name="Untertitel 2"/>
          <p:cNvSpPr>
            <a:spLocks noGrp="1"/>
          </p:cNvSpPr>
          <p:nvPr>
            <p:ph type="subTitle" idx="1"/>
          </p:nvPr>
        </p:nvSpPr>
        <p:spPr>
          <a:xfrm>
            <a:off x="460375" y="2525321"/>
            <a:ext cx="8119268" cy="400765"/>
          </a:xfrm>
        </p:spPr>
        <p:txBody>
          <a:bodyPr/>
          <a:lstStyle>
            <a:lvl1pPr marL="0" indent="0" algn="l">
              <a:buNone/>
              <a:defRPr sz="3400" b="0" i="1">
                <a:solidFill>
                  <a:schemeClr val="bg1"/>
                </a:solidFill>
                <a:latin typeface="Times New Roman" panose="02020603050405020304" pitchFamily="18" charset="0"/>
                <a:cs typeface="Times New Roman" panose="02020603050405020304" pitchFamily="18" charset="0"/>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de-DE"/>
              <a:t>Formatvorlage des Untertitelmasters durch Klicken bearbeiten</a:t>
            </a:r>
          </a:p>
        </p:txBody>
      </p:sp>
      <p:sp>
        <p:nvSpPr>
          <p:cNvPr id="17" name="Textplatzhalter 16"/>
          <p:cNvSpPr>
            <a:spLocks noGrp="1"/>
          </p:cNvSpPr>
          <p:nvPr>
            <p:ph type="body" sz="quarter" idx="22"/>
          </p:nvPr>
        </p:nvSpPr>
        <p:spPr>
          <a:xfrm>
            <a:off x="460375" y="3139075"/>
            <a:ext cx="3962400" cy="1210283"/>
          </a:xfrm>
        </p:spPr>
        <p:txBody>
          <a:bodyPr/>
          <a:lstStyle>
            <a:lvl1pPr marL="93598" indent="-107997">
              <a:buSzPct val="80000"/>
              <a:buFont typeface="Times New Roman" panose="02020603050405020304" pitchFamily="18" charset="0"/>
              <a:buChar char="∙"/>
              <a:defRPr sz="1500" b="1" i="1">
                <a:solidFill>
                  <a:schemeClr val="bg1"/>
                </a:solidFill>
                <a:latin typeface="Times New Roman" panose="02020603050405020304" pitchFamily="18" charset="0"/>
                <a:cs typeface="Times New Roman" panose="02020603050405020304" pitchFamily="18" charset="0"/>
              </a:defRPr>
            </a:lvl1pPr>
            <a:lvl2pPr marL="92073" indent="-107997">
              <a:buSzPct val="80000"/>
              <a:buFont typeface="Times New Roman" panose="02020603050405020304" pitchFamily="18" charset="0"/>
              <a:buChar char="∙"/>
              <a:defRPr sz="1500" b="1" i="1">
                <a:solidFill>
                  <a:schemeClr val="bg1"/>
                </a:solidFill>
                <a:latin typeface="Times New Roman" panose="02020603050405020304" pitchFamily="18" charset="0"/>
                <a:cs typeface="Times New Roman" panose="02020603050405020304" pitchFamily="18" charset="0"/>
              </a:defRPr>
            </a:lvl2pPr>
            <a:lvl3pPr marL="92073" indent="-107997">
              <a:buSzPct val="80000"/>
              <a:buFont typeface="Times New Roman" panose="02020603050405020304" pitchFamily="18" charset="0"/>
              <a:buChar char="∙"/>
              <a:defRPr sz="1500" b="1" i="1">
                <a:solidFill>
                  <a:schemeClr val="bg1"/>
                </a:solidFill>
                <a:latin typeface="Times New Roman" panose="02020603050405020304" pitchFamily="18" charset="0"/>
                <a:cs typeface="Times New Roman" panose="02020603050405020304" pitchFamily="18" charset="0"/>
              </a:defRPr>
            </a:lvl3pPr>
            <a:lvl4pPr marL="92073" indent="-107997">
              <a:buSzPct val="80000"/>
              <a:buFont typeface="Times New Roman" panose="02020603050405020304" pitchFamily="18" charset="0"/>
              <a:buChar char="∙"/>
              <a:defRPr sz="1500" b="1" i="1">
                <a:solidFill>
                  <a:schemeClr val="bg1"/>
                </a:solidFill>
                <a:latin typeface="Times New Roman" panose="02020603050405020304" pitchFamily="18" charset="0"/>
                <a:cs typeface="Times New Roman" panose="02020603050405020304" pitchFamily="18" charset="0"/>
              </a:defRPr>
            </a:lvl4pPr>
            <a:lvl5pPr marL="92073" indent="-107997">
              <a:buSzPct val="80000"/>
              <a:buFont typeface="Times New Roman" panose="02020603050405020304" pitchFamily="18" charset="0"/>
              <a:buChar char="∙"/>
              <a:defRPr sz="1500" b="1" i="1">
                <a:solidFill>
                  <a:schemeClr val="bg1"/>
                </a:solidFill>
                <a:latin typeface="Times New Roman" panose="02020603050405020304" pitchFamily="18" charset="0"/>
                <a:cs typeface="Times New Roman" panose="02020603050405020304" pitchFamily="18" charset="0"/>
              </a:defRPr>
            </a:lvl5pPr>
            <a:lvl6pPr marL="92073" indent="-107997">
              <a:buSzPct val="80000"/>
              <a:buFont typeface="Times New Roman" panose="02020603050405020304" pitchFamily="18" charset="0"/>
              <a:buChar char="∙"/>
              <a:defRPr sz="1500" b="1" i="1">
                <a:solidFill>
                  <a:schemeClr val="bg1"/>
                </a:solidFill>
                <a:latin typeface="Times New Roman" panose="02020603050405020304" pitchFamily="18" charset="0"/>
                <a:cs typeface="Times New Roman" panose="02020603050405020304" pitchFamily="18" charset="0"/>
              </a:defRPr>
            </a:lvl6pPr>
            <a:lvl7pPr marL="92073" indent="-107997">
              <a:buSzPct val="80000"/>
              <a:buFont typeface="Times New Roman" panose="02020603050405020304" pitchFamily="18" charset="0"/>
              <a:buChar char="∙"/>
              <a:defRPr sz="1500" b="1" i="1">
                <a:solidFill>
                  <a:schemeClr val="bg1"/>
                </a:solidFill>
                <a:latin typeface="Times New Roman" panose="02020603050405020304" pitchFamily="18" charset="0"/>
                <a:cs typeface="Times New Roman" panose="02020603050405020304" pitchFamily="18" charset="0"/>
              </a:defRPr>
            </a:lvl7pPr>
            <a:lvl8pPr marL="92073" indent="-107997">
              <a:buSzPct val="80000"/>
              <a:buFont typeface="Times New Roman" panose="02020603050405020304" pitchFamily="18" charset="0"/>
              <a:buChar char="∙"/>
              <a:defRPr sz="1500" b="1" i="1">
                <a:solidFill>
                  <a:schemeClr val="bg1"/>
                </a:solidFill>
                <a:latin typeface="Times New Roman" panose="02020603050405020304" pitchFamily="18" charset="0"/>
                <a:cs typeface="Times New Roman" panose="02020603050405020304" pitchFamily="18" charset="0"/>
              </a:defRPr>
            </a:lvl8pPr>
            <a:lvl9pPr marL="92073" indent="-107997">
              <a:buSzPct val="80000"/>
              <a:buFont typeface="Times New Roman" panose="02020603050405020304" pitchFamily="18" charset="0"/>
              <a:buChar char="∙"/>
              <a:defRPr sz="1500" b="1" i="1">
                <a:solidFill>
                  <a:schemeClr val="bg1"/>
                </a:solidFill>
                <a:latin typeface="Times New Roman" panose="02020603050405020304" pitchFamily="18" charset="0"/>
                <a:cs typeface="Times New Roman" panose="02020603050405020304" pitchFamily="18" charset="0"/>
              </a:defRPr>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a:p>
            <a:pPr lvl="5"/>
            <a:r>
              <a:rPr lang="de-DE"/>
              <a:t>s</a:t>
            </a:r>
          </a:p>
          <a:p>
            <a:pPr lvl="6"/>
            <a:r>
              <a:rPr lang="de-DE"/>
              <a:t>s</a:t>
            </a:r>
          </a:p>
          <a:p>
            <a:pPr lvl="7"/>
            <a:r>
              <a:rPr lang="de-DE"/>
              <a:t>a</a:t>
            </a:r>
          </a:p>
          <a:p>
            <a:pPr lvl="8"/>
            <a:r>
              <a:rPr lang="de-DE"/>
              <a:t>n</a:t>
            </a:r>
          </a:p>
        </p:txBody>
      </p:sp>
    </p:spTree>
    <p:extLst>
      <p:ext uri="{BB962C8B-B14F-4D97-AF65-F5344CB8AC3E}">
        <p14:creationId xmlns:p14="http://schemas.microsoft.com/office/powerpoint/2010/main" val="3867785342"/>
      </p:ext>
    </p:extLst>
  </p:cSld>
  <p:clrMapOvr>
    <a:masterClrMapping/>
  </p:clrMapOvr>
  <p:transition>
    <p:zoom/>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elfolie">
    <p:spTree>
      <p:nvGrpSpPr>
        <p:cNvPr id="1" name=""/>
        <p:cNvGrpSpPr/>
        <p:nvPr/>
      </p:nvGrpSpPr>
      <p:grpSpPr>
        <a:xfrm>
          <a:off x="0" y="0"/>
          <a:ext cx="0" cy="0"/>
          <a:chOff x="0" y="0"/>
          <a:chExt cx="0" cy="0"/>
        </a:xfrm>
      </p:grpSpPr>
      <p:sp>
        <p:nvSpPr>
          <p:cNvPr id="18" name="Bildplatzhalter 17"/>
          <p:cNvSpPr>
            <a:spLocks noGrp="1"/>
          </p:cNvSpPr>
          <p:nvPr>
            <p:ph type="pic" sz="quarter" idx="21"/>
          </p:nvPr>
        </p:nvSpPr>
        <p:spPr>
          <a:xfrm>
            <a:off x="284559" y="226815"/>
            <a:ext cx="8574882" cy="4465837"/>
          </a:xfrm>
        </p:spPr>
        <p:txBody>
          <a:bodyPr rtlCol="0">
            <a:noAutofit/>
          </a:bodyPr>
          <a:lstStyle/>
          <a:p>
            <a:pPr lvl="0"/>
            <a:endParaRPr lang="de-DE" noProof="0" dirty="0"/>
          </a:p>
        </p:txBody>
      </p:sp>
      <p:sp>
        <p:nvSpPr>
          <p:cNvPr id="2" name="Titel 1"/>
          <p:cNvSpPr>
            <a:spLocks noGrp="1"/>
          </p:cNvSpPr>
          <p:nvPr>
            <p:ph type="ctrTitle"/>
          </p:nvPr>
        </p:nvSpPr>
        <p:spPr>
          <a:xfrm>
            <a:off x="460375" y="2209203"/>
            <a:ext cx="8119268" cy="301825"/>
          </a:xfrm>
        </p:spPr>
        <p:txBody>
          <a:bodyPr anchor="b"/>
          <a:lstStyle>
            <a:lvl1pPr algn="l">
              <a:defRPr sz="3400">
                <a:solidFill>
                  <a:schemeClr val="bg1"/>
                </a:solidFill>
              </a:defRPr>
            </a:lvl1pPr>
          </a:lstStyle>
          <a:p>
            <a:r>
              <a:rPr lang="de-DE" dirty="0" smtClean="0"/>
              <a:t>Titelmasterformat durch Klicken bearbeiten</a:t>
            </a:r>
            <a:endParaRPr lang="de-DE" dirty="0"/>
          </a:p>
        </p:txBody>
      </p:sp>
      <p:sp>
        <p:nvSpPr>
          <p:cNvPr id="3" name="Untertitel 2"/>
          <p:cNvSpPr>
            <a:spLocks noGrp="1"/>
          </p:cNvSpPr>
          <p:nvPr>
            <p:ph type="subTitle" idx="1"/>
          </p:nvPr>
        </p:nvSpPr>
        <p:spPr>
          <a:xfrm>
            <a:off x="460375" y="2525317"/>
            <a:ext cx="8119268" cy="400765"/>
          </a:xfrm>
        </p:spPr>
        <p:txBody>
          <a:bodyPr/>
          <a:lstStyle>
            <a:lvl1pPr marL="0" indent="0" algn="l">
              <a:buNone/>
              <a:defRPr sz="3400" b="0" i="1">
                <a:solidFill>
                  <a:schemeClr val="bg1"/>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dirty="0" smtClean="0"/>
              <a:t>Formatvorlage des Untertitelmasters durch Klicken bearbeiten</a:t>
            </a:r>
            <a:endParaRPr lang="de-DE" dirty="0"/>
          </a:p>
        </p:txBody>
      </p:sp>
      <p:sp>
        <p:nvSpPr>
          <p:cNvPr id="17" name="Textplatzhalter 16"/>
          <p:cNvSpPr>
            <a:spLocks noGrp="1"/>
          </p:cNvSpPr>
          <p:nvPr>
            <p:ph type="body" sz="quarter" idx="22"/>
          </p:nvPr>
        </p:nvSpPr>
        <p:spPr>
          <a:xfrm>
            <a:off x="460375" y="3139071"/>
            <a:ext cx="3962400" cy="1210283"/>
          </a:xfrm>
        </p:spPr>
        <p:txBody>
          <a:bodyPr/>
          <a:lstStyle>
            <a:lvl1pPr marL="93600" indent="-108000">
              <a:buSzPct val="80000"/>
              <a:buFont typeface="Times New Roman" panose="02020603050405020304" pitchFamily="18" charset="0"/>
              <a:buChar char="∙"/>
              <a:defRPr sz="1500" b="1" i="1">
                <a:solidFill>
                  <a:schemeClr val="bg1"/>
                </a:solidFill>
                <a:latin typeface="Times New Roman" panose="02020603050405020304" pitchFamily="18" charset="0"/>
                <a:cs typeface="Times New Roman" panose="02020603050405020304" pitchFamily="18" charset="0"/>
              </a:defRPr>
            </a:lvl1pPr>
            <a:lvl2pPr marL="92075" indent="-108000">
              <a:buSzPct val="80000"/>
              <a:buFont typeface="Times New Roman" panose="02020603050405020304" pitchFamily="18" charset="0"/>
              <a:buChar char="∙"/>
              <a:defRPr sz="1500" b="1" i="1">
                <a:solidFill>
                  <a:schemeClr val="bg1"/>
                </a:solidFill>
                <a:latin typeface="Times New Roman" panose="02020603050405020304" pitchFamily="18" charset="0"/>
                <a:cs typeface="Times New Roman" panose="02020603050405020304" pitchFamily="18" charset="0"/>
              </a:defRPr>
            </a:lvl2pPr>
            <a:lvl3pPr marL="92075" indent="-108000">
              <a:buSzPct val="80000"/>
              <a:buFont typeface="Times New Roman" panose="02020603050405020304" pitchFamily="18" charset="0"/>
              <a:buChar char="∙"/>
              <a:defRPr sz="1500" b="1" i="1">
                <a:solidFill>
                  <a:schemeClr val="bg1"/>
                </a:solidFill>
                <a:latin typeface="Times New Roman" panose="02020603050405020304" pitchFamily="18" charset="0"/>
                <a:cs typeface="Times New Roman" panose="02020603050405020304" pitchFamily="18" charset="0"/>
              </a:defRPr>
            </a:lvl3pPr>
            <a:lvl4pPr marL="92075" indent="-108000">
              <a:buSzPct val="80000"/>
              <a:buFont typeface="Times New Roman" panose="02020603050405020304" pitchFamily="18" charset="0"/>
              <a:buChar char="∙"/>
              <a:defRPr sz="1500" b="1" i="1">
                <a:solidFill>
                  <a:schemeClr val="bg1"/>
                </a:solidFill>
                <a:latin typeface="Times New Roman" panose="02020603050405020304" pitchFamily="18" charset="0"/>
                <a:cs typeface="Times New Roman" panose="02020603050405020304" pitchFamily="18" charset="0"/>
              </a:defRPr>
            </a:lvl4pPr>
            <a:lvl5pPr marL="92075" indent="-108000">
              <a:buSzPct val="80000"/>
              <a:buFont typeface="Times New Roman" panose="02020603050405020304" pitchFamily="18" charset="0"/>
              <a:buChar char="∙"/>
              <a:defRPr sz="1500" b="1" i="1">
                <a:solidFill>
                  <a:schemeClr val="bg1"/>
                </a:solidFill>
                <a:latin typeface="Times New Roman" panose="02020603050405020304" pitchFamily="18" charset="0"/>
                <a:cs typeface="Times New Roman" panose="02020603050405020304" pitchFamily="18" charset="0"/>
              </a:defRPr>
            </a:lvl5pPr>
            <a:lvl6pPr marL="92075" indent="-108000">
              <a:buSzPct val="80000"/>
              <a:buFont typeface="Times New Roman" panose="02020603050405020304" pitchFamily="18" charset="0"/>
              <a:buChar char="∙"/>
              <a:defRPr sz="1500" b="1" i="1">
                <a:solidFill>
                  <a:schemeClr val="bg1"/>
                </a:solidFill>
                <a:latin typeface="Times New Roman" panose="02020603050405020304" pitchFamily="18" charset="0"/>
                <a:cs typeface="Times New Roman" panose="02020603050405020304" pitchFamily="18" charset="0"/>
              </a:defRPr>
            </a:lvl6pPr>
            <a:lvl7pPr marL="92075" indent="-108000">
              <a:buSzPct val="80000"/>
              <a:buFont typeface="Times New Roman" panose="02020603050405020304" pitchFamily="18" charset="0"/>
              <a:buChar char="∙"/>
              <a:defRPr sz="1500" b="1" i="1">
                <a:solidFill>
                  <a:schemeClr val="bg1"/>
                </a:solidFill>
                <a:latin typeface="Times New Roman" panose="02020603050405020304" pitchFamily="18" charset="0"/>
                <a:cs typeface="Times New Roman" panose="02020603050405020304" pitchFamily="18" charset="0"/>
              </a:defRPr>
            </a:lvl7pPr>
            <a:lvl8pPr marL="92075" indent="-108000">
              <a:buSzPct val="80000"/>
              <a:buFont typeface="Times New Roman" panose="02020603050405020304" pitchFamily="18" charset="0"/>
              <a:buChar char="∙"/>
              <a:defRPr sz="1500" b="1" i="1">
                <a:solidFill>
                  <a:schemeClr val="bg1"/>
                </a:solidFill>
                <a:latin typeface="Times New Roman" panose="02020603050405020304" pitchFamily="18" charset="0"/>
                <a:cs typeface="Times New Roman" panose="02020603050405020304" pitchFamily="18" charset="0"/>
              </a:defRPr>
            </a:lvl8pPr>
            <a:lvl9pPr marL="92075" indent="-108000">
              <a:buSzPct val="80000"/>
              <a:buFont typeface="Times New Roman" panose="02020603050405020304" pitchFamily="18" charset="0"/>
              <a:buChar char="∙"/>
              <a:defRPr sz="1500" b="1" i="1">
                <a:solidFill>
                  <a:schemeClr val="bg1"/>
                </a:solidFill>
                <a:latin typeface="Times New Roman" panose="02020603050405020304" pitchFamily="18" charset="0"/>
                <a:cs typeface="Times New Roman" panose="02020603050405020304" pitchFamily="18" charset="0"/>
              </a:defRPr>
            </a:lvl9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p>
          <a:p>
            <a:pPr lvl="5"/>
            <a:r>
              <a:rPr lang="de-DE" dirty="0" smtClean="0"/>
              <a:t>s</a:t>
            </a:r>
          </a:p>
          <a:p>
            <a:pPr lvl="6"/>
            <a:r>
              <a:rPr lang="de-DE" dirty="0" smtClean="0"/>
              <a:t>s</a:t>
            </a:r>
          </a:p>
          <a:p>
            <a:pPr lvl="7"/>
            <a:r>
              <a:rPr lang="de-DE" dirty="0" smtClean="0"/>
              <a:t>a</a:t>
            </a:r>
          </a:p>
          <a:p>
            <a:pPr lvl="8"/>
            <a:r>
              <a:rPr lang="de-DE" dirty="0" smtClean="0"/>
              <a:t>n</a:t>
            </a:r>
            <a:endParaRPr lang="de-DE" dirty="0"/>
          </a:p>
        </p:txBody>
      </p:sp>
      <p:sp>
        <p:nvSpPr>
          <p:cNvPr id="6" name="Datumsplatzhalter 3"/>
          <p:cNvSpPr>
            <a:spLocks noGrp="1"/>
          </p:cNvSpPr>
          <p:nvPr>
            <p:ph type="dt" sz="half" idx="23"/>
          </p:nvPr>
        </p:nvSpPr>
        <p:spPr>
          <a:xfrm>
            <a:off x="4489450" y="4692650"/>
            <a:ext cx="771525" cy="177800"/>
          </a:xfrm>
        </p:spPr>
        <p:txBody>
          <a:bodyPr/>
          <a:lstStyle>
            <a:lvl1pPr>
              <a:defRPr/>
            </a:lvl1pPr>
          </a:lstStyle>
          <a:p>
            <a:endParaRPr lang="de-DE" altLang="fr-FR">
              <a:solidFill>
                <a:prstClr val="black"/>
              </a:solidFill>
            </a:endParaRPr>
          </a:p>
        </p:txBody>
      </p:sp>
      <p:sp>
        <p:nvSpPr>
          <p:cNvPr id="7" name="Fußzeilenplatzhalter 4"/>
          <p:cNvSpPr>
            <a:spLocks noGrp="1"/>
          </p:cNvSpPr>
          <p:nvPr>
            <p:ph type="ftr" sz="quarter" idx="24"/>
          </p:nvPr>
        </p:nvSpPr>
        <p:spPr>
          <a:xfrm>
            <a:off x="460375" y="4692650"/>
            <a:ext cx="3962400" cy="177800"/>
          </a:xfrm>
        </p:spPr>
        <p:txBody>
          <a:bodyPr/>
          <a:lstStyle>
            <a:lvl1pPr algn="l">
              <a:defRPr/>
            </a:lvl1pPr>
          </a:lstStyle>
          <a:p>
            <a:endParaRPr lang="de-DE" altLang="fr-FR"/>
          </a:p>
        </p:txBody>
      </p:sp>
      <p:sp>
        <p:nvSpPr>
          <p:cNvPr id="8" name="Foliennummernplatzhalter 5"/>
          <p:cNvSpPr>
            <a:spLocks noGrp="1"/>
          </p:cNvSpPr>
          <p:nvPr>
            <p:ph type="sldNum" sz="quarter" idx="25"/>
          </p:nvPr>
        </p:nvSpPr>
        <p:spPr/>
        <p:txBody>
          <a:bodyPr/>
          <a:lstStyle>
            <a:lvl1pPr>
              <a:defRPr/>
            </a:lvl1pPr>
          </a:lstStyle>
          <a:p>
            <a:fld id="{F0DC232F-F304-4CF1-95B1-7228ABDD54E4}" type="slidenum">
              <a:rPr lang="de-DE" altLang="fr-FR"/>
              <a:pPr/>
              <a:t>‹nº›</a:t>
            </a:fld>
            <a:endParaRPr lang="de-DE" altLang="fr-FR"/>
          </a:p>
        </p:txBody>
      </p:sp>
      <p:pic>
        <p:nvPicPr>
          <p:cNvPr id="11" name="Image 1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164288" y="339502"/>
            <a:ext cx="1440160" cy="431317"/>
          </a:xfrm>
          <a:prstGeom prst="rect">
            <a:avLst/>
          </a:prstGeom>
        </p:spPr>
      </p:pic>
    </p:spTree>
    <p:extLst>
      <p:ext uri="{BB962C8B-B14F-4D97-AF65-F5344CB8AC3E}">
        <p14:creationId xmlns:p14="http://schemas.microsoft.com/office/powerpoint/2010/main" val="63199097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elfolie (mit Textbox)">
    <p:spTree>
      <p:nvGrpSpPr>
        <p:cNvPr id="1" name=""/>
        <p:cNvGrpSpPr/>
        <p:nvPr/>
      </p:nvGrpSpPr>
      <p:grpSpPr>
        <a:xfrm>
          <a:off x="0" y="0"/>
          <a:ext cx="0" cy="0"/>
          <a:chOff x="0" y="0"/>
          <a:chExt cx="0" cy="0"/>
        </a:xfrm>
      </p:grpSpPr>
      <p:sp>
        <p:nvSpPr>
          <p:cNvPr id="18" name="Bildplatzhalter 17"/>
          <p:cNvSpPr>
            <a:spLocks noGrp="1"/>
          </p:cNvSpPr>
          <p:nvPr>
            <p:ph type="pic" sz="quarter" idx="21"/>
          </p:nvPr>
        </p:nvSpPr>
        <p:spPr>
          <a:xfrm>
            <a:off x="284559" y="226815"/>
            <a:ext cx="8574882" cy="4465837"/>
          </a:xfrm>
        </p:spPr>
        <p:txBody>
          <a:bodyPr rtlCol="0">
            <a:noAutofit/>
          </a:bodyPr>
          <a:lstStyle/>
          <a:p>
            <a:pPr lvl="0"/>
            <a:endParaRPr lang="de-DE" noProof="0" dirty="0"/>
          </a:p>
        </p:txBody>
      </p:sp>
      <p:sp>
        <p:nvSpPr>
          <p:cNvPr id="2" name="Titel 1"/>
          <p:cNvSpPr>
            <a:spLocks noGrp="1"/>
          </p:cNvSpPr>
          <p:nvPr>
            <p:ph type="ctrTitle"/>
          </p:nvPr>
        </p:nvSpPr>
        <p:spPr>
          <a:xfrm>
            <a:off x="460375" y="2209203"/>
            <a:ext cx="8119268" cy="301825"/>
          </a:xfrm>
        </p:spPr>
        <p:txBody>
          <a:bodyPr anchor="b"/>
          <a:lstStyle>
            <a:lvl1pPr algn="l">
              <a:defRPr sz="3400">
                <a:solidFill>
                  <a:schemeClr val="bg1"/>
                </a:solidFill>
              </a:defRPr>
            </a:lvl1pPr>
          </a:lstStyle>
          <a:p>
            <a:r>
              <a:rPr lang="de-DE" dirty="0" smtClean="0"/>
              <a:t>Titelmasterformat durch Klicken bearbeiten</a:t>
            </a:r>
            <a:endParaRPr lang="de-DE" dirty="0"/>
          </a:p>
        </p:txBody>
      </p:sp>
      <p:sp>
        <p:nvSpPr>
          <p:cNvPr id="3" name="Untertitel 2"/>
          <p:cNvSpPr>
            <a:spLocks noGrp="1"/>
          </p:cNvSpPr>
          <p:nvPr>
            <p:ph type="subTitle" idx="1"/>
          </p:nvPr>
        </p:nvSpPr>
        <p:spPr>
          <a:xfrm>
            <a:off x="460375" y="2525317"/>
            <a:ext cx="8119268" cy="400765"/>
          </a:xfrm>
        </p:spPr>
        <p:txBody>
          <a:bodyPr/>
          <a:lstStyle>
            <a:lvl1pPr marL="0" indent="0" algn="l">
              <a:buNone/>
              <a:defRPr sz="3400" b="0" i="1">
                <a:solidFill>
                  <a:schemeClr val="bg1"/>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dirty="0" smtClean="0"/>
              <a:t>Formatvorlage des Untertitelmasters durch Klicken bearbeiten</a:t>
            </a:r>
            <a:endParaRPr lang="de-DE" dirty="0"/>
          </a:p>
        </p:txBody>
      </p:sp>
      <p:sp>
        <p:nvSpPr>
          <p:cNvPr id="17" name="Textplatzhalter 16"/>
          <p:cNvSpPr>
            <a:spLocks noGrp="1"/>
          </p:cNvSpPr>
          <p:nvPr>
            <p:ph type="body" sz="quarter" idx="22"/>
          </p:nvPr>
        </p:nvSpPr>
        <p:spPr>
          <a:xfrm>
            <a:off x="460375" y="3139071"/>
            <a:ext cx="3962400" cy="1210283"/>
          </a:xfrm>
        </p:spPr>
        <p:txBody>
          <a:bodyPr/>
          <a:lstStyle>
            <a:lvl1pPr marL="93663" indent="-93663">
              <a:spcBef>
                <a:spcPts val="100"/>
              </a:spcBef>
              <a:spcAft>
                <a:spcPts val="0"/>
              </a:spcAft>
              <a:buSzPct val="80000"/>
              <a:buFont typeface="Times New Roman" panose="02020603050405020304" pitchFamily="18" charset="0"/>
              <a:buChar char="∙"/>
              <a:defRPr sz="1500" b="0" i="1">
                <a:solidFill>
                  <a:schemeClr val="bg1"/>
                </a:solidFill>
                <a:latin typeface="Times New Roman" panose="02020603050405020304" pitchFamily="18" charset="0"/>
                <a:cs typeface="Times New Roman" panose="02020603050405020304" pitchFamily="18" charset="0"/>
              </a:defRPr>
            </a:lvl1pPr>
            <a:lvl2pPr marL="93663" indent="-93663">
              <a:spcBef>
                <a:spcPts val="100"/>
              </a:spcBef>
              <a:spcAft>
                <a:spcPts val="0"/>
              </a:spcAft>
              <a:buSzPct val="80000"/>
              <a:buFont typeface="Times New Roman" panose="02020603050405020304" pitchFamily="18" charset="0"/>
              <a:buChar char="∙"/>
              <a:defRPr sz="1500" b="0" i="1">
                <a:solidFill>
                  <a:schemeClr val="bg1"/>
                </a:solidFill>
                <a:latin typeface="Times New Roman" panose="02020603050405020304" pitchFamily="18" charset="0"/>
                <a:cs typeface="Times New Roman" panose="02020603050405020304" pitchFamily="18" charset="0"/>
              </a:defRPr>
            </a:lvl2pPr>
            <a:lvl3pPr marL="93663" indent="-93663">
              <a:spcBef>
                <a:spcPts val="100"/>
              </a:spcBef>
              <a:spcAft>
                <a:spcPts val="0"/>
              </a:spcAft>
              <a:buSzPct val="80000"/>
              <a:buFont typeface="Times New Roman" panose="02020603050405020304" pitchFamily="18" charset="0"/>
              <a:buChar char="∙"/>
              <a:defRPr sz="1500" b="0" i="1">
                <a:solidFill>
                  <a:schemeClr val="bg1"/>
                </a:solidFill>
                <a:latin typeface="Times New Roman" panose="02020603050405020304" pitchFamily="18" charset="0"/>
                <a:cs typeface="Times New Roman" panose="02020603050405020304" pitchFamily="18" charset="0"/>
              </a:defRPr>
            </a:lvl3pPr>
            <a:lvl4pPr marL="93663" indent="-93663">
              <a:spcBef>
                <a:spcPts val="100"/>
              </a:spcBef>
              <a:spcAft>
                <a:spcPts val="0"/>
              </a:spcAft>
              <a:buSzPct val="80000"/>
              <a:buFont typeface="Times New Roman" panose="02020603050405020304" pitchFamily="18" charset="0"/>
              <a:buChar char="∙"/>
              <a:defRPr sz="1500" b="0" i="1">
                <a:solidFill>
                  <a:schemeClr val="bg1"/>
                </a:solidFill>
                <a:latin typeface="Times New Roman" panose="02020603050405020304" pitchFamily="18" charset="0"/>
                <a:cs typeface="Times New Roman" panose="02020603050405020304" pitchFamily="18" charset="0"/>
              </a:defRPr>
            </a:lvl4pPr>
            <a:lvl5pPr marL="93663" indent="-93663">
              <a:spcBef>
                <a:spcPts val="100"/>
              </a:spcBef>
              <a:spcAft>
                <a:spcPts val="0"/>
              </a:spcAft>
              <a:buSzPct val="80000"/>
              <a:buFont typeface="Times New Roman" panose="02020603050405020304" pitchFamily="18" charset="0"/>
              <a:buChar char="∙"/>
              <a:defRPr sz="1500" b="0" i="1">
                <a:solidFill>
                  <a:schemeClr val="bg1"/>
                </a:solidFill>
                <a:latin typeface="Times New Roman" panose="02020603050405020304" pitchFamily="18" charset="0"/>
                <a:cs typeface="Times New Roman" panose="02020603050405020304" pitchFamily="18" charset="0"/>
              </a:defRPr>
            </a:lvl5pPr>
            <a:lvl6pPr marL="93663" indent="-93663">
              <a:spcBef>
                <a:spcPts val="100"/>
              </a:spcBef>
              <a:spcAft>
                <a:spcPts val="0"/>
              </a:spcAft>
              <a:buSzPct val="80000"/>
              <a:buFont typeface="Times New Roman" panose="02020603050405020304" pitchFamily="18" charset="0"/>
              <a:buChar char="∙"/>
              <a:defRPr sz="1500" b="0" i="1">
                <a:solidFill>
                  <a:schemeClr val="bg1"/>
                </a:solidFill>
                <a:latin typeface="Times New Roman" panose="02020603050405020304" pitchFamily="18" charset="0"/>
                <a:cs typeface="Times New Roman" panose="02020603050405020304" pitchFamily="18" charset="0"/>
              </a:defRPr>
            </a:lvl6pPr>
            <a:lvl7pPr marL="93663" indent="-93663">
              <a:spcBef>
                <a:spcPts val="100"/>
              </a:spcBef>
              <a:spcAft>
                <a:spcPts val="0"/>
              </a:spcAft>
              <a:buSzPct val="80000"/>
              <a:buFont typeface="Times New Roman" panose="02020603050405020304" pitchFamily="18" charset="0"/>
              <a:buChar char="∙"/>
              <a:defRPr sz="1500" b="0" i="1">
                <a:solidFill>
                  <a:schemeClr val="bg1"/>
                </a:solidFill>
                <a:latin typeface="Times New Roman" panose="02020603050405020304" pitchFamily="18" charset="0"/>
                <a:cs typeface="Times New Roman" panose="02020603050405020304" pitchFamily="18" charset="0"/>
              </a:defRPr>
            </a:lvl7pPr>
            <a:lvl8pPr marL="93663" indent="-93663">
              <a:spcBef>
                <a:spcPts val="100"/>
              </a:spcBef>
              <a:spcAft>
                <a:spcPts val="0"/>
              </a:spcAft>
              <a:buSzPct val="80000"/>
              <a:buFont typeface="Times New Roman" panose="02020603050405020304" pitchFamily="18" charset="0"/>
              <a:buChar char="∙"/>
              <a:defRPr sz="1500" b="0" i="1">
                <a:solidFill>
                  <a:schemeClr val="bg1"/>
                </a:solidFill>
                <a:latin typeface="Times New Roman" panose="02020603050405020304" pitchFamily="18" charset="0"/>
                <a:cs typeface="Times New Roman" panose="02020603050405020304" pitchFamily="18" charset="0"/>
              </a:defRPr>
            </a:lvl8pPr>
            <a:lvl9pPr marL="93663" indent="-93663">
              <a:spcBef>
                <a:spcPts val="100"/>
              </a:spcBef>
              <a:spcAft>
                <a:spcPts val="0"/>
              </a:spcAft>
              <a:buSzPct val="80000"/>
              <a:buFont typeface="Times New Roman" panose="02020603050405020304" pitchFamily="18" charset="0"/>
              <a:buChar char="∙"/>
              <a:defRPr sz="1500" b="0" i="1">
                <a:solidFill>
                  <a:schemeClr val="bg1"/>
                </a:solidFill>
                <a:latin typeface="Times New Roman" panose="02020603050405020304" pitchFamily="18" charset="0"/>
                <a:cs typeface="Times New Roman" panose="02020603050405020304" pitchFamily="18" charset="0"/>
              </a:defRPr>
            </a:lvl9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p>
          <a:p>
            <a:pPr lvl="5"/>
            <a:r>
              <a:rPr lang="de-DE" dirty="0" smtClean="0"/>
              <a:t>s</a:t>
            </a:r>
          </a:p>
          <a:p>
            <a:pPr lvl="6"/>
            <a:r>
              <a:rPr lang="de-DE" dirty="0" smtClean="0"/>
              <a:t>s</a:t>
            </a:r>
          </a:p>
          <a:p>
            <a:pPr lvl="7"/>
            <a:r>
              <a:rPr lang="de-DE" dirty="0" smtClean="0"/>
              <a:t>a</a:t>
            </a:r>
          </a:p>
          <a:p>
            <a:pPr lvl="8"/>
            <a:r>
              <a:rPr lang="de-DE" dirty="0" smtClean="0"/>
              <a:t>n</a:t>
            </a:r>
            <a:endParaRPr lang="de-DE" dirty="0"/>
          </a:p>
        </p:txBody>
      </p:sp>
      <p:sp>
        <p:nvSpPr>
          <p:cNvPr id="6" name="Datumsplatzhalter 3"/>
          <p:cNvSpPr>
            <a:spLocks noGrp="1"/>
          </p:cNvSpPr>
          <p:nvPr>
            <p:ph type="dt" sz="half" idx="23"/>
          </p:nvPr>
        </p:nvSpPr>
        <p:spPr/>
        <p:txBody>
          <a:bodyPr/>
          <a:lstStyle>
            <a:lvl1pPr>
              <a:defRPr/>
            </a:lvl1pPr>
          </a:lstStyle>
          <a:p>
            <a:endParaRPr lang="de-DE" altLang="fr-FR">
              <a:solidFill>
                <a:prstClr val="black"/>
              </a:solidFill>
            </a:endParaRPr>
          </a:p>
        </p:txBody>
      </p:sp>
      <p:sp>
        <p:nvSpPr>
          <p:cNvPr id="7" name="Foliennummernplatzhalter 5"/>
          <p:cNvSpPr>
            <a:spLocks noGrp="1"/>
          </p:cNvSpPr>
          <p:nvPr>
            <p:ph type="sldNum" sz="quarter" idx="24"/>
          </p:nvPr>
        </p:nvSpPr>
        <p:spPr/>
        <p:txBody>
          <a:bodyPr/>
          <a:lstStyle>
            <a:lvl1pPr>
              <a:defRPr/>
            </a:lvl1pPr>
          </a:lstStyle>
          <a:p>
            <a:fld id="{F3516964-4BFF-45AF-83A6-995169299694}" type="slidenum">
              <a:rPr lang="de-DE" altLang="fr-FR"/>
              <a:pPr/>
              <a:t>‹nº›</a:t>
            </a:fld>
            <a:endParaRPr lang="de-DE" altLang="fr-FR"/>
          </a:p>
        </p:txBody>
      </p:sp>
      <p:sp>
        <p:nvSpPr>
          <p:cNvPr id="8" name="Fußzeilenplatzhalter 4"/>
          <p:cNvSpPr>
            <a:spLocks noGrp="1"/>
          </p:cNvSpPr>
          <p:nvPr>
            <p:ph type="ftr" sz="quarter" idx="25"/>
          </p:nvPr>
        </p:nvSpPr>
        <p:spPr/>
        <p:txBody>
          <a:bodyPr/>
          <a:lstStyle>
            <a:lvl1pPr>
              <a:defRPr/>
            </a:lvl1pPr>
          </a:lstStyle>
          <a:p>
            <a:endParaRPr lang="de-DE" altLang="fr-FR"/>
          </a:p>
        </p:txBody>
      </p:sp>
      <p:pic>
        <p:nvPicPr>
          <p:cNvPr id="9" name="Image 8"/>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137837" y="339502"/>
            <a:ext cx="1442601" cy="432048"/>
          </a:xfrm>
          <a:prstGeom prst="rect">
            <a:avLst/>
          </a:prstGeom>
        </p:spPr>
      </p:pic>
    </p:spTree>
    <p:extLst>
      <p:ext uri="{BB962C8B-B14F-4D97-AF65-F5344CB8AC3E}">
        <p14:creationId xmlns:p14="http://schemas.microsoft.com/office/powerpoint/2010/main" val="215057290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Titelmasterformat durch Klicken bearbeiten</a:t>
            </a:r>
            <a:endParaRPr lang="de-DE" dirty="0"/>
          </a:p>
        </p:txBody>
      </p:sp>
      <p:sp>
        <p:nvSpPr>
          <p:cNvPr id="6" name="Untertitel 2"/>
          <p:cNvSpPr>
            <a:spLocks noGrp="1"/>
          </p:cNvSpPr>
          <p:nvPr>
            <p:ph type="subTitle" idx="1"/>
          </p:nvPr>
        </p:nvSpPr>
        <p:spPr>
          <a:xfrm>
            <a:off x="457201" y="693901"/>
            <a:ext cx="5808133" cy="220063"/>
          </a:xfrm>
        </p:spPr>
        <p:txBody>
          <a:bodyPr/>
          <a:lstStyle>
            <a:lvl1pPr marL="0" indent="0" algn="l">
              <a:buNone/>
              <a:defRPr sz="2200" b="0" i="1">
                <a:solidFill>
                  <a:schemeClr val="tx1"/>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dirty="0" smtClean="0"/>
              <a:t>Formatvorlage des Untertitelmasters durch Klicken bearbeiten</a:t>
            </a:r>
            <a:endParaRPr lang="de-DE" dirty="0"/>
          </a:p>
        </p:txBody>
      </p:sp>
      <p:sp>
        <p:nvSpPr>
          <p:cNvPr id="8" name="Textplatzhalter 7"/>
          <p:cNvSpPr>
            <a:spLocks noGrp="1"/>
          </p:cNvSpPr>
          <p:nvPr>
            <p:ph type="body" sz="quarter" idx="21"/>
          </p:nvPr>
        </p:nvSpPr>
        <p:spPr>
          <a:xfrm>
            <a:off x="457200" y="1416845"/>
            <a:ext cx="8121650" cy="293251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15" name="Datumsplatzhalter 3"/>
          <p:cNvSpPr>
            <a:spLocks noGrp="1"/>
          </p:cNvSpPr>
          <p:nvPr>
            <p:ph type="dt" sz="half" idx="25"/>
          </p:nvPr>
        </p:nvSpPr>
        <p:spPr/>
        <p:txBody>
          <a:bodyPr/>
          <a:lstStyle>
            <a:lvl1pPr>
              <a:defRPr/>
            </a:lvl1pPr>
          </a:lstStyle>
          <a:p>
            <a:endParaRPr lang="de-DE" altLang="fr-FR">
              <a:solidFill>
                <a:prstClr val="black"/>
              </a:solidFill>
            </a:endParaRPr>
          </a:p>
        </p:txBody>
      </p:sp>
      <p:sp>
        <p:nvSpPr>
          <p:cNvPr id="16" name="Fußzeilenplatzhalter 4"/>
          <p:cNvSpPr>
            <a:spLocks noGrp="1"/>
          </p:cNvSpPr>
          <p:nvPr>
            <p:ph type="ftr" sz="quarter" idx="26"/>
          </p:nvPr>
        </p:nvSpPr>
        <p:spPr/>
        <p:txBody>
          <a:bodyPr/>
          <a:lstStyle>
            <a:lvl1pPr>
              <a:defRPr/>
            </a:lvl1pPr>
          </a:lstStyle>
          <a:p>
            <a:endParaRPr lang="de-DE" altLang="fr-FR"/>
          </a:p>
        </p:txBody>
      </p:sp>
      <p:sp>
        <p:nvSpPr>
          <p:cNvPr id="20" name="Foliennummernplatzhalter 5"/>
          <p:cNvSpPr>
            <a:spLocks noGrp="1"/>
          </p:cNvSpPr>
          <p:nvPr>
            <p:ph type="sldNum" sz="quarter" idx="27"/>
          </p:nvPr>
        </p:nvSpPr>
        <p:spPr/>
        <p:txBody>
          <a:bodyPr/>
          <a:lstStyle>
            <a:lvl1pPr>
              <a:defRPr/>
            </a:lvl1pPr>
          </a:lstStyle>
          <a:p>
            <a:fld id="{2E40362E-917C-4F61-AD60-F77268F07135}" type="slidenum">
              <a:rPr lang="de-DE" altLang="fr-FR"/>
              <a:pPr/>
              <a:t>‹nº›</a:t>
            </a:fld>
            <a:endParaRPr lang="de-DE" altLang="fr-FR"/>
          </a:p>
        </p:txBody>
      </p:sp>
    </p:spTree>
    <p:extLst>
      <p:ext uri="{BB962C8B-B14F-4D97-AF65-F5344CB8AC3E}">
        <p14:creationId xmlns:p14="http://schemas.microsoft.com/office/powerpoint/2010/main" val="111079213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Titelmasterformat durch Klicken bearbeiten</a:t>
            </a:r>
            <a:endParaRPr lang="de-DE" dirty="0"/>
          </a:p>
        </p:txBody>
      </p:sp>
      <p:sp>
        <p:nvSpPr>
          <p:cNvPr id="6" name="Untertitel 2"/>
          <p:cNvSpPr>
            <a:spLocks noGrp="1"/>
          </p:cNvSpPr>
          <p:nvPr>
            <p:ph type="subTitle" idx="1"/>
          </p:nvPr>
        </p:nvSpPr>
        <p:spPr>
          <a:xfrm>
            <a:off x="457201" y="693901"/>
            <a:ext cx="5808133" cy="220063"/>
          </a:xfrm>
        </p:spPr>
        <p:txBody>
          <a:bodyPr/>
          <a:lstStyle>
            <a:lvl1pPr marL="0" indent="0" algn="l">
              <a:buNone/>
              <a:defRPr sz="2200" b="0" i="1">
                <a:solidFill>
                  <a:schemeClr val="tx1"/>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dirty="0" smtClean="0"/>
              <a:t>Formatvorlage des Untertitelmasters durch Klicken bearbeiten</a:t>
            </a:r>
            <a:endParaRPr lang="de-DE" dirty="0"/>
          </a:p>
        </p:txBody>
      </p:sp>
      <p:sp>
        <p:nvSpPr>
          <p:cNvPr id="4" name="Datumsplatzhalter 3"/>
          <p:cNvSpPr>
            <a:spLocks noGrp="1"/>
          </p:cNvSpPr>
          <p:nvPr>
            <p:ph type="dt" sz="half" idx="10"/>
          </p:nvPr>
        </p:nvSpPr>
        <p:spPr/>
        <p:txBody>
          <a:bodyPr/>
          <a:lstStyle>
            <a:lvl1pPr>
              <a:defRPr/>
            </a:lvl1pPr>
          </a:lstStyle>
          <a:p>
            <a:endParaRPr lang="de-DE" altLang="fr-FR">
              <a:solidFill>
                <a:prstClr val="black"/>
              </a:solidFill>
            </a:endParaRPr>
          </a:p>
        </p:txBody>
      </p:sp>
      <p:sp>
        <p:nvSpPr>
          <p:cNvPr id="5" name="Fußzeilenplatzhalter 4"/>
          <p:cNvSpPr>
            <a:spLocks noGrp="1"/>
          </p:cNvSpPr>
          <p:nvPr>
            <p:ph type="ftr" sz="quarter" idx="11"/>
          </p:nvPr>
        </p:nvSpPr>
        <p:spPr/>
        <p:txBody>
          <a:bodyPr/>
          <a:lstStyle>
            <a:lvl1pPr>
              <a:defRPr/>
            </a:lvl1pPr>
          </a:lstStyle>
          <a:p>
            <a:endParaRPr lang="de-DE" altLang="fr-FR"/>
          </a:p>
        </p:txBody>
      </p:sp>
      <p:sp>
        <p:nvSpPr>
          <p:cNvPr id="7" name="Foliennummernplatzhalter 5"/>
          <p:cNvSpPr>
            <a:spLocks noGrp="1"/>
          </p:cNvSpPr>
          <p:nvPr>
            <p:ph type="sldNum" sz="quarter" idx="12"/>
          </p:nvPr>
        </p:nvSpPr>
        <p:spPr/>
        <p:txBody>
          <a:bodyPr/>
          <a:lstStyle>
            <a:lvl1pPr>
              <a:defRPr/>
            </a:lvl1pPr>
          </a:lstStyle>
          <a:p>
            <a:fld id="{33BBF0EA-312D-42F6-8AD4-6CEA31025EAE}" type="slidenum">
              <a:rPr lang="de-DE" altLang="fr-FR"/>
              <a:pPr/>
              <a:t>‹nº›</a:t>
            </a:fld>
            <a:endParaRPr lang="de-DE" altLang="fr-FR" dirty="0"/>
          </a:p>
        </p:txBody>
      </p:sp>
    </p:spTree>
    <p:extLst>
      <p:ext uri="{BB962C8B-B14F-4D97-AF65-F5344CB8AC3E}">
        <p14:creationId xmlns:p14="http://schemas.microsoft.com/office/powerpoint/2010/main" val="102587005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Inhaltsplatzhalter 2"/>
          <p:cNvSpPr>
            <a:spLocks noGrp="1"/>
          </p:cNvSpPr>
          <p:nvPr>
            <p:ph idx="1"/>
          </p:nvPr>
        </p:nvSpPr>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Foliennummernplatzhalter 5"/>
          <p:cNvSpPr>
            <a:spLocks noGrp="1"/>
          </p:cNvSpPr>
          <p:nvPr>
            <p:ph type="sldNum" sz="quarter" idx="27"/>
          </p:nvPr>
        </p:nvSpPr>
        <p:spPr>
          <a:xfrm>
            <a:off x="8110538" y="4692650"/>
            <a:ext cx="468312" cy="177800"/>
          </a:xfrm>
        </p:spPr>
        <p:txBody>
          <a:bodyPr/>
          <a:lstStyle>
            <a:lvl1pPr>
              <a:defRPr/>
            </a:lvl1pPr>
          </a:lstStyle>
          <a:p>
            <a:fld id="{2E40362E-917C-4F61-AD60-F77268F07135}" type="slidenum">
              <a:rPr lang="de-DE" altLang="fr-FR"/>
              <a:pPr/>
              <a:t>‹nº›</a:t>
            </a:fld>
            <a:endParaRPr lang="de-DE" altLang="fr-FR"/>
          </a:p>
        </p:txBody>
      </p:sp>
    </p:spTree>
    <p:extLst>
      <p:ext uri="{BB962C8B-B14F-4D97-AF65-F5344CB8AC3E}">
        <p14:creationId xmlns:p14="http://schemas.microsoft.com/office/powerpoint/2010/main" val="261552126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1_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Foliennummernplatzhalter 5"/>
          <p:cNvSpPr>
            <a:spLocks noGrp="1"/>
          </p:cNvSpPr>
          <p:nvPr>
            <p:ph type="sldNum" sz="quarter" idx="27"/>
          </p:nvPr>
        </p:nvSpPr>
        <p:spPr>
          <a:xfrm>
            <a:off x="8110538" y="4692650"/>
            <a:ext cx="468312" cy="177800"/>
          </a:xfrm>
        </p:spPr>
        <p:txBody>
          <a:bodyPr/>
          <a:lstStyle>
            <a:lvl1pPr>
              <a:defRPr/>
            </a:lvl1pPr>
          </a:lstStyle>
          <a:p>
            <a:fld id="{2E40362E-917C-4F61-AD60-F77268F07135}" type="slidenum">
              <a:rPr lang="de-DE" altLang="fr-FR"/>
              <a:pPr/>
              <a:t>‹nº›</a:t>
            </a:fld>
            <a:endParaRPr lang="de-DE" altLang="fr-FR"/>
          </a:p>
        </p:txBody>
      </p:sp>
    </p:spTree>
    <p:extLst>
      <p:ext uri="{BB962C8B-B14F-4D97-AF65-F5344CB8AC3E}">
        <p14:creationId xmlns:p14="http://schemas.microsoft.com/office/powerpoint/2010/main" val="344914244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Foliennummernplatzhalter 5"/>
          <p:cNvSpPr>
            <a:spLocks noGrp="1"/>
          </p:cNvSpPr>
          <p:nvPr>
            <p:ph type="sldNum" sz="quarter" idx="27"/>
          </p:nvPr>
        </p:nvSpPr>
        <p:spPr>
          <a:xfrm>
            <a:off x="8110538" y="4692650"/>
            <a:ext cx="468312" cy="177800"/>
          </a:xfrm>
        </p:spPr>
        <p:txBody>
          <a:bodyPr/>
          <a:lstStyle>
            <a:lvl1pPr>
              <a:defRPr/>
            </a:lvl1pPr>
          </a:lstStyle>
          <a:p>
            <a:fld id="{2E40362E-917C-4F61-AD60-F77268F07135}" type="slidenum">
              <a:rPr lang="de-DE" altLang="fr-FR"/>
              <a:pPr/>
              <a:t>‹nº›</a:t>
            </a:fld>
            <a:endParaRPr lang="de-DE" altLang="fr-FR"/>
          </a:p>
        </p:txBody>
      </p:sp>
    </p:spTree>
    <p:extLst>
      <p:ext uri="{BB962C8B-B14F-4D97-AF65-F5344CB8AC3E}">
        <p14:creationId xmlns:p14="http://schemas.microsoft.com/office/powerpoint/2010/main" val="166025316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Titelmasterformat durch Klicken bearbeiten</a:t>
            </a:r>
            <a:endParaRPr lang="de-DE" dirty="0"/>
          </a:p>
        </p:txBody>
      </p:sp>
      <p:sp>
        <p:nvSpPr>
          <p:cNvPr id="6" name="Untertitel 2"/>
          <p:cNvSpPr>
            <a:spLocks noGrp="1"/>
          </p:cNvSpPr>
          <p:nvPr>
            <p:ph type="subTitle" idx="1"/>
          </p:nvPr>
        </p:nvSpPr>
        <p:spPr>
          <a:xfrm>
            <a:off x="457201" y="693901"/>
            <a:ext cx="5808133" cy="220063"/>
          </a:xfrm>
        </p:spPr>
        <p:txBody>
          <a:bodyPr/>
          <a:lstStyle>
            <a:lvl1pPr marL="0" indent="0" algn="l">
              <a:buNone/>
              <a:defRPr sz="2200" b="0" i="1">
                <a:solidFill>
                  <a:schemeClr val="tx1"/>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dirty="0" smtClean="0"/>
              <a:t>Formatvorlage des Untertitelmasters durch Klicken bearbeiten</a:t>
            </a:r>
            <a:endParaRPr lang="de-DE" dirty="0"/>
          </a:p>
        </p:txBody>
      </p:sp>
      <p:sp>
        <p:nvSpPr>
          <p:cNvPr id="4" name="Datumsplatzhalter 3"/>
          <p:cNvSpPr>
            <a:spLocks noGrp="1"/>
          </p:cNvSpPr>
          <p:nvPr>
            <p:ph type="dt" sz="half" idx="10"/>
          </p:nvPr>
        </p:nvSpPr>
        <p:spPr/>
        <p:txBody>
          <a:bodyPr/>
          <a:lstStyle>
            <a:lvl1pPr>
              <a:defRPr/>
            </a:lvl1pPr>
          </a:lstStyle>
          <a:p>
            <a:endParaRPr lang="de-DE" altLang="fr-FR">
              <a:solidFill>
                <a:prstClr val="black"/>
              </a:solidFill>
            </a:endParaRPr>
          </a:p>
        </p:txBody>
      </p:sp>
      <p:sp>
        <p:nvSpPr>
          <p:cNvPr id="5" name="Fußzeilenplatzhalter 4"/>
          <p:cNvSpPr>
            <a:spLocks noGrp="1"/>
          </p:cNvSpPr>
          <p:nvPr>
            <p:ph type="ftr" sz="quarter" idx="11"/>
          </p:nvPr>
        </p:nvSpPr>
        <p:spPr/>
        <p:txBody>
          <a:bodyPr/>
          <a:lstStyle>
            <a:lvl1pPr>
              <a:defRPr/>
            </a:lvl1pPr>
          </a:lstStyle>
          <a:p>
            <a:endParaRPr lang="de-DE" altLang="fr-FR"/>
          </a:p>
        </p:txBody>
      </p:sp>
      <p:sp>
        <p:nvSpPr>
          <p:cNvPr id="7" name="Foliennummernplatzhalter 5"/>
          <p:cNvSpPr>
            <a:spLocks noGrp="1"/>
          </p:cNvSpPr>
          <p:nvPr>
            <p:ph type="sldNum" sz="quarter" idx="12"/>
          </p:nvPr>
        </p:nvSpPr>
        <p:spPr/>
        <p:txBody>
          <a:bodyPr/>
          <a:lstStyle>
            <a:lvl1pPr>
              <a:defRPr/>
            </a:lvl1pPr>
          </a:lstStyle>
          <a:p>
            <a:fld id="{33BBF0EA-312D-42F6-8AD4-6CEA31025EAE}" type="slidenum">
              <a:rPr lang="de-DE" altLang="fr-FR"/>
              <a:pPr/>
              <a:t>‹nº›</a:t>
            </a:fld>
            <a:endParaRPr lang="de-DE" altLang="fr-FR" dirty="0"/>
          </a:p>
        </p:txBody>
      </p:sp>
    </p:spTree>
    <p:extLst>
      <p:ext uri="{BB962C8B-B14F-4D97-AF65-F5344CB8AC3E}">
        <p14:creationId xmlns:p14="http://schemas.microsoft.com/office/powerpoint/2010/main" val="3114973881"/>
      </p:ext>
    </p:extLst>
  </p:cSld>
  <p:clrMapOvr>
    <a:masterClrMapping/>
  </p:clrMapOvr>
  <p:transition>
    <p:zoom/>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1_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685800" y="1597820"/>
            <a:ext cx="7772400" cy="1102519"/>
          </a:xfrm>
        </p:spPr>
        <p:txBody>
          <a:bodyPr/>
          <a:lstStyle/>
          <a:p>
            <a:r>
              <a:rPr lang="de-DE" smtClean="0"/>
              <a:t>Titelmasterformat durch Klicken bearbeiten</a:t>
            </a:r>
            <a:endParaRPr lang="de-DE"/>
          </a:p>
        </p:txBody>
      </p:sp>
      <p:sp>
        <p:nvSpPr>
          <p:cNvPr id="3" name="Untertitel 2"/>
          <p:cNvSpPr>
            <a:spLocks noGrp="1"/>
          </p:cNvSpPr>
          <p:nvPr>
            <p:ph type="subTitle" idx="1"/>
          </p:nvPr>
        </p:nvSpPr>
        <p:spPr>
          <a:xfrm>
            <a:off x="1371600" y="2914650"/>
            <a:ext cx="6400800" cy="131445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de-DE" smtClean="0"/>
              <a:t>Formatvorlage des Untertitelmasters durch Klicken bearbeiten</a:t>
            </a:r>
            <a:endParaRPr lang="de-DE"/>
          </a:p>
        </p:txBody>
      </p:sp>
      <p:sp>
        <p:nvSpPr>
          <p:cNvPr id="4" name="Foliennummernplatzhalter 5"/>
          <p:cNvSpPr>
            <a:spLocks noGrp="1"/>
          </p:cNvSpPr>
          <p:nvPr>
            <p:ph type="sldNum" sz="quarter" idx="27"/>
          </p:nvPr>
        </p:nvSpPr>
        <p:spPr>
          <a:xfrm>
            <a:off x="8110538" y="4692650"/>
            <a:ext cx="468312" cy="177800"/>
          </a:xfrm>
        </p:spPr>
        <p:txBody>
          <a:bodyPr/>
          <a:lstStyle>
            <a:lvl1pPr>
              <a:defRPr/>
            </a:lvl1pPr>
          </a:lstStyle>
          <a:p>
            <a:fld id="{2E40362E-917C-4F61-AD60-F77268F07135}" type="slidenum">
              <a:rPr lang="de-DE" altLang="fr-FR"/>
              <a:pPr/>
              <a:t>‹nº›</a:t>
            </a:fld>
            <a:endParaRPr lang="de-DE" altLang="fr-FR"/>
          </a:p>
        </p:txBody>
      </p:sp>
    </p:spTree>
    <p:extLst>
      <p:ext uri="{BB962C8B-B14F-4D97-AF65-F5344CB8AC3E}">
        <p14:creationId xmlns:p14="http://schemas.microsoft.com/office/powerpoint/2010/main" val="240559350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type="objOnly" preserve="1">
  <p:cSld name="Contenu">
    <p:spTree>
      <p:nvGrpSpPr>
        <p:cNvPr id="1" name=""/>
        <p:cNvGrpSpPr/>
        <p:nvPr/>
      </p:nvGrpSpPr>
      <p:grpSpPr>
        <a:xfrm>
          <a:off x="0" y="0"/>
          <a:ext cx="0" cy="0"/>
          <a:chOff x="0" y="0"/>
          <a:chExt cx="0" cy="0"/>
        </a:xfrm>
      </p:grpSpPr>
      <p:sp>
        <p:nvSpPr>
          <p:cNvPr id="2" name="Espace réservé du contenu 1"/>
          <p:cNvSpPr>
            <a:spLocks noGrp="1"/>
          </p:cNvSpPr>
          <p:nvPr>
            <p:ph/>
          </p:nvPr>
        </p:nvSpPr>
        <p:spPr>
          <a:xfrm>
            <a:off x="611188" y="383382"/>
            <a:ext cx="7918450" cy="4360069"/>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3" name="Foliennummernplatzhalter 5"/>
          <p:cNvSpPr>
            <a:spLocks noGrp="1"/>
          </p:cNvSpPr>
          <p:nvPr>
            <p:ph type="sldNum" sz="quarter" idx="27"/>
          </p:nvPr>
        </p:nvSpPr>
        <p:spPr>
          <a:xfrm>
            <a:off x="8110538" y="4692650"/>
            <a:ext cx="468312" cy="177800"/>
          </a:xfrm>
        </p:spPr>
        <p:txBody>
          <a:bodyPr/>
          <a:lstStyle>
            <a:lvl1pPr>
              <a:defRPr/>
            </a:lvl1pPr>
          </a:lstStyle>
          <a:p>
            <a:fld id="{2E40362E-917C-4F61-AD60-F77268F07135}" type="slidenum">
              <a:rPr lang="de-DE" altLang="fr-FR"/>
              <a:pPr/>
              <a:t>‹nº›</a:t>
            </a:fld>
            <a:endParaRPr lang="de-DE" altLang="fr-FR"/>
          </a:p>
        </p:txBody>
      </p:sp>
    </p:spTree>
    <p:extLst>
      <p:ext uri="{BB962C8B-B14F-4D97-AF65-F5344CB8AC3E}">
        <p14:creationId xmlns:p14="http://schemas.microsoft.com/office/powerpoint/2010/main" val="61861102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3_Research Design + Test Samples">
    <p:spTree>
      <p:nvGrpSpPr>
        <p:cNvPr id="1" name=""/>
        <p:cNvGrpSpPr/>
        <p:nvPr/>
      </p:nvGrpSpPr>
      <p:grpSpPr>
        <a:xfrm>
          <a:off x="0" y="0"/>
          <a:ext cx="0" cy="0"/>
          <a:chOff x="0" y="0"/>
          <a:chExt cx="0" cy="0"/>
        </a:xfrm>
      </p:grpSpPr>
      <p:sp>
        <p:nvSpPr>
          <p:cNvPr id="2" name="Titel 1"/>
          <p:cNvSpPr>
            <a:spLocks noGrp="1"/>
          </p:cNvSpPr>
          <p:nvPr>
            <p:ph type="title"/>
          </p:nvPr>
        </p:nvSpPr>
        <p:spPr>
          <a:xfrm>
            <a:off x="611188" y="343485"/>
            <a:ext cx="6912000" cy="297000"/>
          </a:xfrm>
        </p:spPr>
        <p:txBody>
          <a:bodyPr>
            <a:noAutofit/>
          </a:bodyPr>
          <a:lstStyle>
            <a:lvl1pPr>
              <a:lnSpc>
                <a:spcPct val="100000"/>
              </a:lnSpc>
              <a:defRPr sz="2000"/>
            </a:lvl1pPr>
          </a:lstStyle>
          <a:p>
            <a:r>
              <a:rPr lang="en-US" noProof="0" smtClean="0"/>
              <a:t>Titelmasterformat durch Klicken</a:t>
            </a:r>
            <a:endParaRPr lang="en-US" noProof="0"/>
          </a:p>
        </p:txBody>
      </p:sp>
      <p:sp>
        <p:nvSpPr>
          <p:cNvPr id="24" name="Textplatzhalter 23"/>
          <p:cNvSpPr>
            <a:spLocks noGrp="1"/>
          </p:cNvSpPr>
          <p:nvPr>
            <p:ph type="body" sz="quarter" idx="12"/>
          </p:nvPr>
        </p:nvSpPr>
        <p:spPr>
          <a:xfrm>
            <a:off x="611188" y="637428"/>
            <a:ext cx="6912000" cy="584177"/>
          </a:xfrm>
        </p:spPr>
        <p:txBody>
          <a:bodyPr/>
          <a:lstStyle>
            <a:lvl1pPr>
              <a:spcBef>
                <a:spcPts val="0"/>
              </a:spcBef>
              <a:spcAft>
                <a:spcPts val="0"/>
              </a:spcAft>
              <a:defRPr sz="1600">
                <a:solidFill>
                  <a:srgbClr val="7030A0"/>
                </a:solidFill>
              </a:defRPr>
            </a:lvl1pPr>
          </a:lstStyle>
          <a:p>
            <a:pPr lvl="0"/>
            <a:r>
              <a:rPr lang="en-US" noProof="0" smtClean="0"/>
              <a:t>Textmasterformat bearbeiten</a:t>
            </a:r>
            <a:endParaRPr lang="en-US" noProof="0"/>
          </a:p>
        </p:txBody>
      </p:sp>
      <p:sp>
        <p:nvSpPr>
          <p:cNvPr id="29" name="Textplatzhalter 28"/>
          <p:cNvSpPr>
            <a:spLocks noGrp="1"/>
          </p:cNvSpPr>
          <p:nvPr>
            <p:ph type="body" sz="quarter" idx="13"/>
          </p:nvPr>
        </p:nvSpPr>
        <p:spPr>
          <a:xfrm>
            <a:off x="611188" y="4709596"/>
            <a:ext cx="7918450" cy="232172"/>
          </a:xfrm>
        </p:spPr>
        <p:txBody>
          <a:bodyPr anchor="b"/>
          <a:lstStyle>
            <a:lvl1pPr>
              <a:spcBef>
                <a:spcPts val="0"/>
              </a:spcBef>
              <a:spcAft>
                <a:spcPts val="0"/>
              </a:spcAft>
              <a:tabLst>
                <a:tab pos="534988" algn="l"/>
              </a:tabLst>
              <a:defRPr sz="800" b="0"/>
            </a:lvl1pPr>
            <a:lvl2pPr>
              <a:defRPr sz="800"/>
            </a:lvl2pPr>
            <a:lvl3pPr>
              <a:defRPr sz="800"/>
            </a:lvl3pPr>
            <a:lvl4pPr>
              <a:defRPr sz="800"/>
            </a:lvl4pPr>
            <a:lvl5pPr>
              <a:defRPr sz="800"/>
            </a:lvl5pPr>
          </a:lstStyle>
          <a:p>
            <a:pPr lvl="0"/>
            <a:r>
              <a:rPr lang="en-US" noProof="0" smtClean="0"/>
              <a:t>Textmasterformat bearbeiten</a:t>
            </a:r>
            <a:endParaRPr lang="en-US" noProof="0"/>
          </a:p>
        </p:txBody>
      </p:sp>
      <p:sp>
        <p:nvSpPr>
          <p:cNvPr id="5" name="Inhaltsplatzhalter 4"/>
          <p:cNvSpPr>
            <a:spLocks noGrp="1"/>
          </p:cNvSpPr>
          <p:nvPr>
            <p:ph sz="quarter" idx="14"/>
          </p:nvPr>
        </p:nvSpPr>
        <p:spPr>
          <a:xfrm>
            <a:off x="611188" y="1502574"/>
            <a:ext cx="3960812" cy="1609241"/>
          </a:xfrm>
        </p:spPr>
        <p:txBody>
          <a:bodyPr/>
          <a:lstStyle>
            <a:lvl1pPr>
              <a:defRPr sz="1400"/>
            </a:lvl1pPr>
            <a:lvl2pPr>
              <a:defRPr sz="1400"/>
            </a:lvl2pPr>
            <a:lvl3pPr>
              <a:defRPr sz="1400"/>
            </a:lvl3pPr>
            <a:lvl4pPr>
              <a:defRPr sz="1400"/>
            </a:lvl4pPr>
            <a:lvl5pPr>
              <a:defRPr sz="1400"/>
            </a:lvl5pPr>
          </a:lstStyle>
          <a:p>
            <a:pPr lvl="0"/>
            <a:r>
              <a:rPr lang="en-US" noProof="0" dirty="0" err="1" smtClean="0"/>
              <a:t>Textmasterformat</a:t>
            </a:r>
            <a:r>
              <a:rPr lang="en-US" noProof="0" dirty="0" smtClean="0"/>
              <a:t> </a:t>
            </a:r>
            <a:r>
              <a:rPr lang="en-US" noProof="0" dirty="0" err="1" smtClean="0"/>
              <a:t>bearbeiten</a:t>
            </a:r>
            <a:endParaRPr lang="en-US" noProof="0" dirty="0" smtClean="0"/>
          </a:p>
          <a:p>
            <a:pPr lvl="1"/>
            <a:r>
              <a:rPr lang="en-US" noProof="0" dirty="0" err="1" smtClean="0"/>
              <a:t>Zweite</a:t>
            </a:r>
            <a:r>
              <a:rPr lang="en-US" noProof="0" dirty="0" smtClean="0"/>
              <a:t> </a:t>
            </a:r>
            <a:r>
              <a:rPr lang="en-US" noProof="0" dirty="0" err="1" smtClean="0"/>
              <a:t>Ebene</a:t>
            </a:r>
            <a:endParaRPr lang="en-US" noProof="0" dirty="0" smtClean="0"/>
          </a:p>
          <a:p>
            <a:pPr lvl="2"/>
            <a:r>
              <a:rPr lang="en-US" noProof="0" dirty="0" err="1" smtClean="0"/>
              <a:t>Dritte</a:t>
            </a:r>
            <a:r>
              <a:rPr lang="en-US" noProof="0" dirty="0" smtClean="0"/>
              <a:t> </a:t>
            </a:r>
            <a:r>
              <a:rPr lang="en-US" noProof="0" dirty="0" err="1" smtClean="0"/>
              <a:t>Ebene</a:t>
            </a:r>
            <a:endParaRPr lang="en-US" noProof="0" dirty="0" smtClean="0"/>
          </a:p>
          <a:p>
            <a:pPr lvl="3"/>
            <a:r>
              <a:rPr lang="en-US" noProof="0" dirty="0" err="1" smtClean="0"/>
              <a:t>Vierte</a:t>
            </a:r>
            <a:r>
              <a:rPr lang="en-US" noProof="0" dirty="0" smtClean="0"/>
              <a:t> </a:t>
            </a:r>
            <a:r>
              <a:rPr lang="en-US" noProof="0" dirty="0" err="1" smtClean="0"/>
              <a:t>Ebene</a:t>
            </a:r>
            <a:endParaRPr lang="en-US" noProof="0" dirty="0" smtClean="0"/>
          </a:p>
          <a:p>
            <a:pPr lvl="4"/>
            <a:r>
              <a:rPr lang="en-US" noProof="0" dirty="0" err="1" smtClean="0"/>
              <a:t>Fünfte</a:t>
            </a:r>
            <a:r>
              <a:rPr lang="en-US" noProof="0" dirty="0" smtClean="0"/>
              <a:t> </a:t>
            </a:r>
            <a:r>
              <a:rPr lang="en-US" noProof="0" dirty="0" err="1" smtClean="0"/>
              <a:t>Ebene</a:t>
            </a:r>
            <a:endParaRPr lang="en-US" noProof="0" dirty="0"/>
          </a:p>
        </p:txBody>
      </p:sp>
      <p:sp>
        <p:nvSpPr>
          <p:cNvPr id="6" name="Inhaltsplatzhalter 4"/>
          <p:cNvSpPr>
            <a:spLocks noGrp="1"/>
          </p:cNvSpPr>
          <p:nvPr>
            <p:ph sz="quarter" idx="15"/>
          </p:nvPr>
        </p:nvSpPr>
        <p:spPr>
          <a:xfrm>
            <a:off x="4577626" y="1502574"/>
            <a:ext cx="3960812" cy="1609241"/>
          </a:xfrm>
        </p:spPr>
        <p:txBody>
          <a:bodyPr/>
          <a:lstStyle>
            <a:lvl1pPr>
              <a:defRPr sz="1400"/>
            </a:lvl1pPr>
            <a:lvl2pPr>
              <a:defRPr sz="1400"/>
            </a:lvl2pPr>
            <a:lvl3pPr>
              <a:defRPr sz="1400"/>
            </a:lvl3pPr>
            <a:lvl4pPr>
              <a:defRPr sz="1400"/>
            </a:lvl4pPr>
            <a:lvl5pPr>
              <a:defRPr sz="1400"/>
            </a:lvl5pPr>
          </a:lstStyle>
          <a:p>
            <a:pPr lvl="0"/>
            <a:r>
              <a:rPr lang="en-US" noProof="0" dirty="0" err="1" smtClean="0"/>
              <a:t>Textmasterformat</a:t>
            </a:r>
            <a:r>
              <a:rPr lang="en-US" noProof="0" dirty="0" smtClean="0"/>
              <a:t> </a:t>
            </a:r>
            <a:r>
              <a:rPr lang="en-US" noProof="0" dirty="0" err="1" smtClean="0"/>
              <a:t>bearbeiten</a:t>
            </a:r>
            <a:endParaRPr lang="en-US" noProof="0" dirty="0" smtClean="0"/>
          </a:p>
          <a:p>
            <a:pPr lvl="1"/>
            <a:r>
              <a:rPr lang="en-US" noProof="0" dirty="0" err="1" smtClean="0"/>
              <a:t>Zweite</a:t>
            </a:r>
            <a:r>
              <a:rPr lang="en-US" noProof="0" dirty="0" smtClean="0"/>
              <a:t> </a:t>
            </a:r>
            <a:r>
              <a:rPr lang="en-US" noProof="0" dirty="0" err="1" smtClean="0"/>
              <a:t>Ebene</a:t>
            </a:r>
            <a:endParaRPr lang="en-US" noProof="0" dirty="0" smtClean="0"/>
          </a:p>
          <a:p>
            <a:pPr lvl="2"/>
            <a:r>
              <a:rPr lang="en-US" noProof="0" dirty="0" err="1" smtClean="0"/>
              <a:t>Dritte</a:t>
            </a:r>
            <a:r>
              <a:rPr lang="en-US" noProof="0" dirty="0" smtClean="0"/>
              <a:t> </a:t>
            </a:r>
            <a:r>
              <a:rPr lang="en-US" noProof="0" dirty="0" err="1" smtClean="0"/>
              <a:t>Ebene</a:t>
            </a:r>
            <a:endParaRPr lang="en-US" noProof="0" dirty="0" smtClean="0"/>
          </a:p>
          <a:p>
            <a:pPr lvl="3"/>
            <a:r>
              <a:rPr lang="en-US" noProof="0" dirty="0" err="1" smtClean="0"/>
              <a:t>Vierte</a:t>
            </a:r>
            <a:r>
              <a:rPr lang="en-US" noProof="0" dirty="0" smtClean="0"/>
              <a:t> </a:t>
            </a:r>
            <a:r>
              <a:rPr lang="en-US" noProof="0" dirty="0" err="1" smtClean="0"/>
              <a:t>Ebene</a:t>
            </a:r>
            <a:endParaRPr lang="en-US" noProof="0" dirty="0" smtClean="0"/>
          </a:p>
          <a:p>
            <a:pPr lvl="4"/>
            <a:r>
              <a:rPr lang="en-US" noProof="0" dirty="0" err="1" smtClean="0"/>
              <a:t>Fünfte</a:t>
            </a:r>
            <a:r>
              <a:rPr lang="en-US" noProof="0" dirty="0" smtClean="0"/>
              <a:t> </a:t>
            </a:r>
            <a:r>
              <a:rPr lang="en-US" noProof="0" dirty="0" err="1" smtClean="0"/>
              <a:t>Ebene</a:t>
            </a:r>
            <a:endParaRPr lang="en-US" noProof="0" dirty="0"/>
          </a:p>
        </p:txBody>
      </p:sp>
      <p:sp>
        <p:nvSpPr>
          <p:cNvPr id="7" name="Inhaltsplatzhalter 4"/>
          <p:cNvSpPr>
            <a:spLocks noGrp="1"/>
          </p:cNvSpPr>
          <p:nvPr>
            <p:ph sz="quarter" idx="16"/>
          </p:nvPr>
        </p:nvSpPr>
        <p:spPr>
          <a:xfrm>
            <a:off x="611188" y="3124171"/>
            <a:ext cx="3960812" cy="1609241"/>
          </a:xfrm>
        </p:spPr>
        <p:txBody>
          <a:bodyPr/>
          <a:lstStyle>
            <a:lvl1pPr>
              <a:defRPr sz="1400"/>
            </a:lvl1pPr>
            <a:lvl2pPr>
              <a:defRPr sz="1400"/>
            </a:lvl2pPr>
            <a:lvl3pPr>
              <a:defRPr sz="1400"/>
            </a:lvl3pPr>
            <a:lvl4pPr>
              <a:defRPr sz="1400"/>
            </a:lvl4pPr>
            <a:lvl5pPr>
              <a:defRPr sz="1400"/>
            </a:lvl5pPr>
          </a:lstStyle>
          <a:p>
            <a:pPr lvl="0"/>
            <a:r>
              <a:rPr lang="en-US" noProof="0" dirty="0" err="1" smtClean="0"/>
              <a:t>Textmasterformat</a:t>
            </a:r>
            <a:r>
              <a:rPr lang="en-US" noProof="0" dirty="0" smtClean="0"/>
              <a:t> </a:t>
            </a:r>
            <a:r>
              <a:rPr lang="en-US" noProof="0" dirty="0" err="1" smtClean="0"/>
              <a:t>bearbeiten</a:t>
            </a:r>
            <a:endParaRPr lang="en-US" noProof="0" dirty="0" smtClean="0"/>
          </a:p>
          <a:p>
            <a:pPr lvl="1"/>
            <a:r>
              <a:rPr lang="en-US" noProof="0" dirty="0" err="1" smtClean="0"/>
              <a:t>Zweite</a:t>
            </a:r>
            <a:r>
              <a:rPr lang="en-US" noProof="0" dirty="0" smtClean="0"/>
              <a:t> </a:t>
            </a:r>
            <a:r>
              <a:rPr lang="en-US" noProof="0" dirty="0" err="1" smtClean="0"/>
              <a:t>Ebene</a:t>
            </a:r>
            <a:endParaRPr lang="en-US" noProof="0" dirty="0" smtClean="0"/>
          </a:p>
          <a:p>
            <a:pPr lvl="2"/>
            <a:r>
              <a:rPr lang="en-US" noProof="0" dirty="0" err="1" smtClean="0"/>
              <a:t>Dritte</a:t>
            </a:r>
            <a:r>
              <a:rPr lang="en-US" noProof="0" dirty="0" smtClean="0"/>
              <a:t> </a:t>
            </a:r>
            <a:r>
              <a:rPr lang="en-US" noProof="0" dirty="0" err="1" smtClean="0"/>
              <a:t>Ebene</a:t>
            </a:r>
            <a:endParaRPr lang="en-US" noProof="0" dirty="0" smtClean="0"/>
          </a:p>
          <a:p>
            <a:pPr lvl="3"/>
            <a:r>
              <a:rPr lang="en-US" noProof="0" dirty="0" err="1" smtClean="0"/>
              <a:t>Vierte</a:t>
            </a:r>
            <a:r>
              <a:rPr lang="en-US" noProof="0" dirty="0" smtClean="0"/>
              <a:t> </a:t>
            </a:r>
            <a:r>
              <a:rPr lang="en-US" noProof="0" dirty="0" err="1" smtClean="0"/>
              <a:t>Ebene</a:t>
            </a:r>
            <a:endParaRPr lang="en-US" noProof="0" dirty="0" smtClean="0"/>
          </a:p>
          <a:p>
            <a:pPr lvl="4"/>
            <a:r>
              <a:rPr lang="en-US" noProof="0" dirty="0" err="1" smtClean="0"/>
              <a:t>Fünfte</a:t>
            </a:r>
            <a:r>
              <a:rPr lang="en-US" noProof="0" dirty="0" smtClean="0"/>
              <a:t> </a:t>
            </a:r>
            <a:r>
              <a:rPr lang="en-US" noProof="0" dirty="0" err="1" smtClean="0"/>
              <a:t>Ebene</a:t>
            </a:r>
            <a:endParaRPr lang="en-US" noProof="0" dirty="0"/>
          </a:p>
        </p:txBody>
      </p:sp>
      <p:sp>
        <p:nvSpPr>
          <p:cNvPr id="8" name="Inhaltsplatzhalter 4"/>
          <p:cNvSpPr>
            <a:spLocks noGrp="1"/>
          </p:cNvSpPr>
          <p:nvPr>
            <p:ph sz="quarter" idx="17"/>
          </p:nvPr>
        </p:nvSpPr>
        <p:spPr>
          <a:xfrm>
            <a:off x="4577626" y="3124171"/>
            <a:ext cx="3960812" cy="1609241"/>
          </a:xfrm>
        </p:spPr>
        <p:txBody>
          <a:bodyPr/>
          <a:lstStyle>
            <a:lvl1pPr>
              <a:defRPr sz="1400"/>
            </a:lvl1pPr>
            <a:lvl2pPr>
              <a:defRPr sz="1400"/>
            </a:lvl2pPr>
            <a:lvl3pPr>
              <a:defRPr sz="1400"/>
            </a:lvl3pPr>
            <a:lvl4pPr>
              <a:defRPr sz="1400"/>
            </a:lvl4pPr>
            <a:lvl5pPr>
              <a:defRPr sz="1400"/>
            </a:lvl5pPr>
          </a:lstStyle>
          <a:p>
            <a:pPr lvl="0"/>
            <a:r>
              <a:rPr lang="en-US" noProof="0" dirty="0" err="1" smtClean="0"/>
              <a:t>Textmasterformat</a:t>
            </a:r>
            <a:r>
              <a:rPr lang="en-US" noProof="0" dirty="0" smtClean="0"/>
              <a:t> </a:t>
            </a:r>
            <a:r>
              <a:rPr lang="en-US" noProof="0" dirty="0" err="1" smtClean="0"/>
              <a:t>bearbeiten</a:t>
            </a:r>
            <a:endParaRPr lang="en-US" noProof="0" dirty="0" smtClean="0"/>
          </a:p>
          <a:p>
            <a:pPr lvl="1"/>
            <a:r>
              <a:rPr lang="en-US" noProof="0" dirty="0" err="1" smtClean="0"/>
              <a:t>Zweite</a:t>
            </a:r>
            <a:r>
              <a:rPr lang="en-US" noProof="0" dirty="0" smtClean="0"/>
              <a:t> </a:t>
            </a:r>
            <a:r>
              <a:rPr lang="en-US" noProof="0" dirty="0" err="1" smtClean="0"/>
              <a:t>Ebene</a:t>
            </a:r>
            <a:endParaRPr lang="en-US" noProof="0" dirty="0" smtClean="0"/>
          </a:p>
          <a:p>
            <a:pPr lvl="2"/>
            <a:r>
              <a:rPr lang="en-US" noProof="0" dirty="0" err="1" smtClean="0"/>
              <a:t>Dritte</a:t>
            </a:r>
            <a:r>
              <a:rPr lang="en-US" noProof="0" dirty="0" smtClean="0"/>
              <a:t> </a:t>
            </a:r>
            <a:r>
              <a:rPr lang="en-US" noProof="0" dirty="0" err="1" smtClean="0"/>
              <a:t>Ebene</a:t>
            </a:r>
            <a:endParaRPr lang="en-US" noProof="0" dirty="0" smtClean="0"/>
          </a:p>
          <a:p>
            <a:pPr lvl="3"/>
            <a:r>
              <a:rPr lang="en-US" noProof="0" dirty="0" err="1" smtClean="0"/>
              <a:t>Vierte</a:t>
            </a:r>
            <a:r>
              <a:rPr lang="en-US" noProof="0" dirty="0" smtClean="0"/>
              <a:t> </a:t>
            </a:r>
            <a:r>
              <a:rPr lang="en-US" noProof="0" dirty="0" err="1" smtClean="0"/>
              <a:t>Ebene</a:t>
            </a:r>
            <a:endParaRPr lang="en-US" noProof="0" dirty="0" smtClean="0"/>
          </a:p>
          <a:p>
            <a:pPr lvl="4"/>
            <a:r>
              <a:rPr lang="en-US" noProof="0" dirty="0" err="1" smtClean="0"/>
              <a:t>Fünfte</a:t>
            </a:r>
            <a:r>
              <a:rPr lang="en-US" noProof="0" dirty="0" smtClean="0"/>
              <a:t> </a:t>
            </a:r>
            <a:r>
              <a:rPr lang="en-US" noProof="0" dirty="0" err="1" smtClean="0"/>
              <a:t>Ebene</a:t>
            </a:r>
            <a:endParaRPr lang="en-US" noProof="0" dirty="0"/>
          </a:p>
        </p:txBody>
      </p:sp>
      <p:sp>
        <p:nvSpPr>
          <p:cNvPr id="9" name="Foliennummernplatzhalter 5"/>
          <p:cNvSpPr>
            <a:spLocks noGrp="1"/>
          </p:cNvSpPr>
          <p:nvPr>
            <p:ph type="sldNum" sz="quarter" idx="27"/>
          </p:nvPr>
        </p:nvSpPr>
        <p:spPr>
          <a:xfrm>
            <a:off x="8110538" y="4692650"/>
            <a:ext cx="468312" cy="177800"/>
          </a:xfrm>
        </p:spPr>
        <p:txBody>
          <a:bodyPr/>
          <a:lstStyle>
            <a:lvl1pPr>
              <a:defRPr/>
            </a:lvl1pPr>
          </a:lstStyle>
          <a:p>
            <a:fld id="{2E40362E-917C-4F61-AD60-F77268F07135}" type="slidenum">
              <a:rPr lang="de-DE" altLang="fr-FR"/>
              <a:pPr/>
              <a:t>‹nº›</a:t>
            </a:fld>
            <a:endParaRPr lang="de-DE" altLang="fr-FR"/>
          </a:p>
        </p:txBody>
      </p:sp>
    </p:spTree>
    <p:extLst>
      <p:ext uri="{BB962C8B-B14F-4D97-AF65-F5344CB8AC3E}">
        <p14:creationId xmlns:p14="http://schemas.microsoft.com/office/powerpoint/2010/main" val="3202640341"/>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ux contenus">
    <p:spTree>
      <p:nvGrpSpPr>
        <p:cNvPr id="1" name=""/>
        <p:cNvGrpSpPr/>
        <p:nvPr/>
      </p:nvGrpSpPr>
      <p:grpSpPr>
        <a:xfrm>
          <a:off x="0" y="0"/>
          <a:ext cx="0" cy="0"/>
          <a:chOff x="0" y="0"/>
          <a:chExt cx="0" cy="0"/>
        </a:xfrm>
      </p:grpSpPr>
      <p:sp>
        <p:nvSpPr>
          <p:cNvPr id="3" name="Espace réservé du contenu 2"/>
          <p:cNvSpPr>
            <a:spLocks noGrp="1"/>
          </p:cNvSpPr>
          <p:nvPr>
            <p:ph sz="half" idx="1"/>
          </p:nvPr>
        </p:nvSpPr>
        <p:spPr>
          <a:xfrm>
            <a:off x="611190" y="1370410"/>
            <a:ext cx="3881437" cy="3371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645028" y="1370410"/>
            <a:ext cx="3883025" cy="3371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Titel 4"/>
          <p:cNvSpPr>
            <a:spLocks noGrp="1"/>
          </p:cNvSpPr>
          <p:nvPr>
            <p:ph type="title"/>
          </p:nvPr>
        </p:nvSpPr>
        <p:spPr/>
        <p:txBody>
          <a:bodyPr/>
          <a:lstStyle/>
          <a:p>
            <a:r>
              <a:rPr lang="de-DE" smtClean="0"/>
              <a:t>Titelmasterformat durch Klicken bearbeiten</a:t>
            </a:r>
            <a:endParaRPr lang="en-US"/>
          </a:p>
        </p:txBody>
      </p:sp>
      <p:sp>
        <p:nvSpPr>
          <p:cNvPr id="6" name="Foliennummernplatzhalter 5"/>
          <p:cNvSpPr>
            <a:spLocks noGrp="1"/>
          </p:cNvSpPr>
          <p:nvPr>
            <p:ph type="sldNum" sz="quarter" idx="27"/>
          </p:nvPr>
        </p:nvSpPr>
        <p:spPr>
          <a:xfrm>
            <a:off x="8110538" y="4692650"/>
            <a:ext cx="468312" cy="177800"/>
          </a:xfrm>
        </p:spPr>
        <p:txBody>
          <a:bodyPr/>
          <a:lstStyle>
            <a:lvl1pPr>
              <a:defRPr/>
            </a:lvl1pPr>
          </a:lstStyle>
          <a:p>
            <a:fld id="{2E40362E-917C-4F61-AD60-F77268F07135}" type="slidenum">
              <a:rPr lang="de-DE" altLang="fr-FR"/>
              <a:pPr/>
              <a:t>‹nº›</a:t>
            </a:fld>
            <a:endParaRPr lang="de-DE" altLang="fr-FR"/>
          </a:p>
        </p:txBody>
      </p:sp>
    </p:spTree>
    <p:extLst>
      <p:ext uri="{BB962C8B-B14F-4D97-AF65-F5344CB8AC3E}">
        <p14:creationId xmlns:p14="http://schemas.microsoft.com/office/powerpoint/2010/main" val="288773057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userDrawn="1">
  <p:cSld name="Title Slide">
    <p:spTree>
      <p:nvGrpSpPr>
        <p:cNvPr id="1" name=""/>
        <p:cNvGrpSpPr/>
        <p:nvPr/>
      </p:nvGrpSpPr>
      <p:grpSpPr>
        <a:xfrm>
          <a:off x="0" y="0"/>
          <a:ext cx="0" cy="0"/>
          <a:chOff x="0" y="0"/>
          <a:chExt cx="0" cy="0"/>
        </a:xfrm>
      </p:grpSpPr>
      <p:sp>
        <p:nvSpPr>
          <p:cNvPr id="18" name="Bildplatzhalter 17"/>
          <p:cNvSpPr>
            <a:spLocks noGrp="1"/>
          </p:cNvSpPr>
          <p:nvPr>
            <p:ph type="pic" sz="quarter" idx="21"/>
          </p:nvPr>
        </p:nvSpPr>
        <p:spPr bwMode="gray">
          <a:xfrm>
            <a:off x="177290" y="179043"/>
            <a:ext cx="2199600" cy="4513609"/>
          </a:xfrm>
        </p:spPr>
        <p:txBody>
          <a:bodyPr tIns="1836000"/>
          <a:lstStyle>
            <a:lvl1pPr algn="ctr">
              <a:defRPr sz="1100"/>
            </a:lvl1pPr>
          </a:lstStyle>
          <a:p>
            <a:endParaRPr lang="en-US" noProof="0" dirty="0"/>
          </a:p>
        </p:txBody>
      </p:sp>
      <p:sp>
        <p:nvSpPr>
          <p:cNvPr id="58" name="Bildplatzhalter 17"/>
          <p:cNvSpPr>
            <a:spLocks noGrp="1"/>
          </p:cNvSpPr>
          <p:nvPr>
            <p:ph type="pic" sz="quarter" idx="26"/>
          </p:nvPr>
        </p:nvSpPr>
        <p:spPr bwMode="gray">
          <a:xfrm>
            <a:off x="2373897" y="179043"/>
            <a:ext cx="2199600" cy="4513609"/>
          </a:xfrm>
        </p:spPr>
        <p:txBody>
          <a:bodyPr tIns="1836000"/>
          <a:lstStyle>
            <a:lvl1pPr algn="ctr">
              <a:defRPr sz="1100"/>
            </a:lvl1pPr>
          </a:lstStyle>
          <a:p>
            <a:endParaRPr lang="en-US" noProof="0" dirty="0"/>
          </a:p>
        </p:txBody>
      </p:sp>
      <p:sp>
        <p:nvSpPr>
          <p:cNvPr id="59" name="Bildplatzhalter 17"/>
          <p:cNvSpPr>
            <a:spLocks noGrp="1"/>
          </p:cNvSpPr>
          <p:nvPr>
            <p:ph type="pic" sz="quarter" idx="27"/>
          </p:nvPr>
        </p:nvSpPr>
        <p:spPr bwMode="gray">
          <a:xfrm>
            <a:off x="4570504" y="179043"/>
            <a:ext cx="2199600" cy="4513609"/>
          </a:xfrm>
        </p:spPr>
        <p:txBody>
          <a:bodyPr tIns="1836000"/>
          <a:lstStyle>
            <a:lvl1pPr algn="ctr">
              <a:defRPr sz="1100"/>
            </a:lvl1pPr>
          </a:lstStyle>
          <a:p>
            <a:endParaRPr lang="en-US" noProof="0" dirty="0"/>
          </a:p>
        </p:txBody>
      </p:sp>
      <p:sp>
        <p:nvSpPr>
          <p:cNvPr id="60" name="Bildplatzhalter 17"/>
          <p:cNvSpPr>
            <a:spLocks noGrp="1"/>
          </p:cNvSpPr>
          <p:nvPr>
            <p:ph type="pic" sz="quarter" idx="28"/>
          </p:nvPr>
        </p:nvSpPr>
        <p:spPr bwMode="gray">
          <a:xfrm>
            <a:off x="6767110" y="179043"/>
            <a:ext cx="2199600" cy="4513609"/>
          </a:xfrm>
        </p:spPr>
        <p:txBody>
          <a:bodyPr tIns="1836000"/>
          <a:lstStyle>
            <a:lvl1pPr algn="ctr">
              <a:defRPr sz="1100"/>
            </a:lvl1pPr>
          </a:lstStyle>
          <a:p>
            <a:endParaRPr lang="en-US" noProof="0" dirty="0"/>
          </a:p>
        </p:txBody>
      </p:sp>
      <p:sp>
        <p:nvSpPr>
          <p:cNvPr id="4" name="Datumsplatzhalter 3"/>
          <p:cNvSpPr>
            <a:spLocks noGrp="1"/>
          </p:cNvSpPr>
          <p:nvPr>
            <p:ph type="dt" sz="half" idx="10"/>
          </p:nvPr>
        </p:nvSpPr>
        <p:spPr bwMode="gray">
          <a:xfrm>
            <a:off x="4489873" y="4756748"/>
            <a:ext cx="770467" cy="177799"/>
          </a:xfrm>
        </p:spPr>
        <p:txBody>
          <a:bodyPr/>
          <a:lstStyle>
            <a:lvl1pPr algn="r">
              <a:defRPr/>
            </a:lvl1pPr>
          </a:lstStyle>
          <a:p>
            <a:endParaRPr lang="en-US" dirty="0">
              <a:solidFill>
                <a:prstClr val="black"/>
              </a:solidFill>
            </a:endParaRPr>
          </a:p>
        </p:txBody>
      </p:sp>
      <p:sp>
        <p:nvSpPr>
          <p:cNvPr id="5" name="Fußzeilenplatzhalter 4"/>
          <p:cNvSpPr>
            <a:spLocks noGrp="1"/>
          </p:cNvSpPr>
          <p:nvPr>
            <p:ph type="ftr" sz="quarter" idx="11"/>
          </p:nvPr>
        </p:nvSpPr>
        <p:spPr bwMode="gray">
          <a:xfrm>
            <a:off x="460375" y="4756748"/>
            <a:ext cx="3962400" cy="177799"/>
          </a:xfrm>
        </p:spPr>
        <p:txBody>
          <a:bodyPr/>
          <a:lstStyle>
            <a:lvl1pPr algn="l">
              <a:defRPr/>
            </a:lvl1pPr>
          </a:lstStyle>
          <a:p>
            <a:endParaRPr lang="en-US" dirty="0"/>
          </a:p>
        </p:txBody>
      </p:sp>
      <p:sp>
        <p:nvSpPr>
          <p:cNvPr id="6" name="Foliennummernplatzhalter 5"/>
          <p:cNvSpPr>
            <a:spLocks noGrp="1"/>
          </p:cNvSpPr>
          <p:nvPr>
            <p:ph type="sldNum" sz="quarter" idx="12"/>
          </p:nvPr>
        </p:nvSpPr>
        <p:spPr bwMode="gray">
          <a:xfrm>
            <a:off x="8196623" y="4756748"/>
            <a:ext cx="468577" cy="177799"/>
          </a:xfrm>
        </p:spPr>
        <p:txBody>
          <a:bodyPr/>
          <a:lstStyle/>
          <a:p>
            <a:fld id="{8AD48C63-78A6-4D64-B839-4870EFEB9C13}" type="slidenum">
              <a:rPr lang="en-US" smtClean="0"/>
              <a:pPr/>
              <a:t>‹nº›</a:t>
            </a:fld>
            <a:endParaRPr lang="en-US" dirty="0"/>
          </a:p>
        </p:txBody>
      </p:sp>
      <p:sp>
        <p:nvSpPr>
          <p:cNvPr id="2" name="Titel 1"/>
          <p:cNvSpPr>
            <a:spLocks noGrp="1"/>
          </p:cNvSpPr>
          <p:nvPr>
            <p:ph type="ctrTitle"/>
          </p:nvPr>
        </p:nvSpPr>
        <p:spPr bwMode="gray">
          <a:xfrm>
            <a:off x="460374" y="2209202"/>
            <a:ext cx="8204825" cy="301825"/>
          </a:xfrm>
        </p:spPr>
        <p:txBody>
          <a:bodyPr anchor="b"/>
          <a:lstStyle>
            <a:lvl1pPr algn="l">
              <a:defRPr sz="3400">
                <a:solidFill>
                  <a:schemeClr val="bg1"/>
                </a:solidFill>
              </a:defRPr>
            </a:lvl1pPr>
          </a:lstStyle>
          <a:p>
            <a:r>
              <a:rPr lang="en-US" dirty="0" err="1" smtClean="0"/>
              <a:t>Titelmasterformat</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3" name="Untertitel 2"/>
          <p:cNvSpPr>
            <a:spLocks noGrp="1"/>
          </p:cNvSpPr>
          <p:nvPr>
            <p:ph type="subTitle" idx="1"/>
          </p:nvPr>
        </p:nvSpPr>
        <p:spPr bwMode="gray">
          <a:xfrm>
            <a:off x="460374" y="2525316"/>
            <a:ext cx="8204825" cy="400765"/>
          </a:xfrm>
        </p:spPr>
        <p:txBody>
          <a:bodyPr/>
          <a:lstStyle>
            <a:lvl1pPr marL="0" indent="0" algn="l">
              <a:buNone/>
              <a:defRPr sz="3400" b="0" i="1">
                <a:solidFill>
                  <a:schemeClr val="bg1"/>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err="1" smtClean="0"/>
              <a:t>Formatvorlage</a:t>
            </a:r>
            <a:r>
              <a:rPr lang="en-US" dirty="0" smtClean="0"/>
              <a:t> des </a:t>
            </a:r>
            <a:r>
              <a:rPr lang="en-US" dirty="0" err="1" smtClean="0"/>
              <a:t>Untertitelmasters</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grpSp>
        <p:nvGrpSpPr>
          <p:cNvPr id="53" name="Gruppieren 52"/>
          <p:cNvGrpSpPr/>
          <p:nvPr userDrawn="1"/>
        </p:nvGrpSpPr>
        <p:grpSpPr>
          <a:xfrm>
            <a:off x="9226379" y="0"/>
            <a:ext cx="1813096" cy="405000"/>
            <a:chOff x="9226379" y="0"/>
            <a:chExt cx="1813096" cy="405000"/>
          </a:xfrm>
        </p:grpSpPr>
        <p:sp>
          <p:nvSpPr>
            <p:cNvPr id="54" name="Rechteck 53"/>
            <p:cNvSpPr/>
            <p:nvPr/>
          </p:nvSpPr>
          <p:spPr bwMode="gray">
            <a:xfrm>
              <a:off x="9226379" y="0"/>
              <a:ext cx="1813096" cy="135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err="1" smtClean="0">
                  <a:solidFill>
                    <a:prstClr val="white"/>
                  </a:solidFill>
                </a:rPr>
                <a:t>Symrise</a:t>
              </a:r>
              <a:r>
                <a:rPr lang="de-DE" sz="800" dirty="0" smtClean="0">
                  <a:solidFill>
                    <a:prstClr val="white"/>
                  </a:solidFill>
                </a:rPr>
                <a:t> </a:t>
              </a:r>
              <a:r>
                <a:rPr lang="de-DE" sz="800" dirty="0" err="1" smtClean="0">
                  <a:solidFill>
                    <a:prstClr val="white"/>
                  </a:solidFill>
                </a:rPr>
                <a:t>Red</a:t>
              </a:r>
              <a:r>
                <a:rPr lang="de-DE" sz="800" dirty="0" smtClean="0">
                  <a:solidFill>
                    <a:prstClr val="white"/>
                  </a:solidFill>
                </a:rPr>
                <a:t>	204 / 041 / 043</a:t>
              </a:r>
            </a:p>
          </p:txBody>
        </p:sp>
        <p:sp>
          <p:nvSpPr>
            <p:cNvPr id="55" name="Rechteck 54"/>
            <p:cNvSpPr/>
            <p:nvPr/>
          </p:nvSpPr>
          <p:spPr bwMode="gray">
            <a:xfrm>
              <a:off x="9226379" y="135000"/>
              <a:ext cx="1813096" cy="135000"/>
            </a:xfrm>
            <a:prstGeom prst="rect">
              <a:avLst/>
            </a:prstGeom>
            <a:solidFill>
              <a:srgbClr val="9B1F19"/>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+ 30 K	148 / 030 / 024</a:t>
              </a:r>
            </a:p>
          </p:txBody>
        </p:sp>
        <p:sp>
          <p:nvSpPr>
            <p:cNvPr id="56" name="Rechteck 55"/>
            <p:cNvSpPr/>
            <p:nvPr/>
          </p:nvSpPr>
          <p:spPr bwMode="gray">
            <a:xfrm>
              <a:off x="9226379" y="270000"/>
              <a:ext cx="1813096" cy="135000"/>
            </a:xfrm>
            <a:prstGeom prst="rect">
              <a:avLst/>
            </a:prstGeom>
            <a:solidFill>
              <a:srgbClr val="66141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+ 55 K	102 / 020 / 016</a:t>
              </a:r>
            </a:p>
          </p:txBody>
        </p:sp>
      </p:grpSp>
      <p:grpSp>
        <p:nvGrpSpPr>
          <p:cNvPr id="57" name="Gruppieren 56"/>
          <p:cNvGrpSpPr/>
          <p:nvPr userDrawn="1"/>
        </p:nvGrpSpPr>
        <p:grpSpPr>
          <a:xfrm>
            <a:off x="9226379" y="525407"/>
            <a:ext cx="1813096" cy="405000"/>
            <a:chOff x="9226379" y="525407"/>
            <a:chExt cx="1813096" cy="405000"/>
          </a:xfrm>
        </p:grpSpPr>
        <p:sp>
          <p:nvSpPr>
            <p:cNvPr id="61" name="Rechteck 60"/>
            <p:cNvSpPr/>
            <p:nvPr/>
          </p:nvSpPr>
          <p:spPr bwMode="gray">
            <a:xfrm>
              <a:off x="9226379" y="525407"/>
              <a:ext cx="1813096" cy="135000"/>
            </a:xfrm>
            <a:prstGeom prst="rect">
              <a:avLst/>
            </a:prstGeom>
            <a:solidFill>
              <a:srgbClr val="E7960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Tutti Frutti	231 / 150 / 000</a:t>
              </a:r>
            </a:p>
          </p:txBody>
        </p:sp>
        <p:sp>
          <p:nvSpPr>
            <p:cNvPr id="62" name="Rechteck 61"/>
            <p:cNvSpPr/>
            <p:nvPr/>
          </p:nvSpPr>
          <p:spPr bwMode="gray">
            <a:xfrm>
              <a:off x="9226379" y="660407"/>
              <a:ext cx="1813096" cy="135000"/>
            </a:xfrm>
            <a:prstGeom prst="rect">
              <a:avLst/>
            </a:prstGeom>
            <a:solidFill>
              <a:srgbClr val="CA6D06"/>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 mittel	202 / 109 / 006</a:t>
              </a:r>
            </a:p>
          </p:txBody>
        </p:sp>
        <p:sp>
          <p:nvSpPr>
            <p:cNvPr id="63" name="Rechteck 62"/>
            <p:cNvSpPr/>
            <p:nvPr/>
          </p:nvSpPr>
          <p:spPr bwMode="gray">
            <a:xfrm>
              <a:off x="9226379" y="795407"/>
              <a:ext cx="1813096" cy="135000"/>
            </a:xfrm>
            <a:prstGeom prst="rect">
              <a:avLst/>
            </a:prstGeom>
            <a:solidFill>
              <a:srgbClr val="AD570C"/>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 dunkel	173 / 087 / 012</a:t>
              </a:r>
            </a:p>
          </p:txBody>
        </p:sp>
      </p:grpSp>
      <p:grpSp>
        <p:nvGrpSpPr>
          <p:cNvPr id="64" name="Gruppieren 63"/>
          <p:cNvGrpSpPr/>
          <p:nvPr userDrawn="1"/>
        </p:nvGrpSpPr>
        <p:grpSpPr>
          <a:xfrm>
            <a:off x="9226379" y="1050815"/>
            <a:ext cx="1813096" cy="405000"/>
            <a:chOff x="9226379" y="1050815"/>
            <a:chExt cx="1813096" cy="405000"/>
          </a:xfrm>
        </p:grpSpPr>
        <p:sp>
          <p:nvSpPr>
            <p:cNvPr id="65" name="Rechteck 64"/>
            <p:cNvSpPr/>
            <p:nvPr/>
          </p:nvSpPr>
          <p:spPr bwMode="gray">
            <a:xfrm>
              <a:off x="9226379" y="1050815"/>
              <a:ext cx="1813096" cy="135000"/>
            </a:xfrm>
            <a:prstGeom prst="rect">
              <a:avLst/>
            </a:prstGeom>
            <a:solidFill>
              <a:srgbClr val="7DB73B"/>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Spring </a:t>
              </a:r>
              <a:r>
                <a:rPr lang="de-DE" sz="800" dirty="0" err="1" smtClean="0">
                  <a:solidFill>
                    <a:prstClr val="white"/>
                  </a:solidFill>
                </a:rPr>
                <a:t>Fever</a:t>
              </a:r>
              <a:r>
                <a:rPr lang="de-DE" sz="800" dirty="0" smtClean="0">
                  <a:solidFill>
                    <a:prstClr val="white"/>
                  </a:solidFill>
                </a:rPr>
                <a:t>	125 / 183 / 059</a:t>
              </a:r>
            </a:p>
          </p:txBody>
        </p:sp>
        <p:sp>
          <p:nvSpPr>
            <p:cNvPr id="66" name="Rechteck 65"/>
            <p:cNvSpPr/>
            <p:nvPr/>
          </p:nvSpPr>
          <p:spPr bwMode="gray">
            <a:xfrm>
              <a:off x="9226379" y="1185815"/>
              <a:ext cx="1813096" cy="135000"/>
            </a:xfrm>
            <a:prstGeom prst="rect">
              <a:avLst/>
            </a:prstGeom>
            <a:solidFill>
              <a:srgbClr val="5E8F3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+ 30 K	094 / 143 / 048</a:t>
              </a:r>
            </a:p>
          </p:txBody>
        </p:sp>
        <p:sp>
          <p:nvSpPr>
            <p:cNvPr id="67" name="Rechteck 66"/>
            <p:cNvSpPr/>
            <p:nvPr/>
          </p:nvSpPr>
          <p:spPr bwMode="gray">
            <a:xfrm>
              <a:off x="9226379" y="1320815"/>
              <a:ext cx="1813096" cy="135000"/>
            </a:xfrm>
            <a:prstGeom prst="rect">
              <a:avLst/>
            </a:prstGeom>
            <a:solidFill>
              <a:srgbClr val="436B25"/>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+ 55 K	067 / 107 / 037</a:t>
              </a:r>
            </a:p>
          </p:txBody>
        </p:sp>
      </p:grpSp>
      <p:grpSp>
        <p:nvGrpSpPr>
          <p:cNvPr id="68" name="Gruppieren 67"/>
          <p:cNvGrpSpPr/>
          <p:nvPr userDrawn="1"/>
        </p:nvGrpSpPr>
        <p:grpSpPr>
          <a:xfrm>
            <a:off x="9226379" y="1576222"/>
            <a:ext cx="1813096" cy="405000"/>
            <a:chOff x="9226379" y="1576222"/>
            <a:chExt cx="1813096" cy="405000"/>
          </a:xfrm>
        </p:grpSpPr>
        <p:sp>
          <p:nvSpPr>
            <p:cNvPr id="69" name="Rechteck 68"/>
            <p:cNvSpPr/>
            <p:nvPr/>
          </p:nvSpPr>
          <p:spPr bwMode="gray">
            <a:xfrm>
              <a:off x="9226379" y="1576222"/>
              <a:ext cx="1813096" cy="135000"/>
            </a:xfrm>
            <a:prstGeom prst="rect">
              <a:avLst/>
            </a:prstGeom>
            <a:solidFill>
              <a:srgbClr val="0068A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err="1" smtClean="0">
                  <a:solidFill>
                    <a:prstClr val="white"/>
                  </a:solidFill>
                </a:rPr>
                <a:t>Deep</a:t>
              </a:r>
              <a:r>
                <a:rPr lang="de-DE" sz="800" dirty="0" smtClean="0">
                  <a:solidFill>
                    <a:prstClr val="white"/>
                  </a:solidFill>
                </a:rPr>
                <a:t> </a:t>
              </a:r>
              <a:r>
                <a:rPr lang="de-DE" sz="800" dirty="0" err="1" smtClean="0">
                  <a:solidFill>
                    <a:prstClr val="white"/>
                  </a:solidFill>
                </a:rPr>
                <a:t>Ocean</a:t>
              </a:r>
              <a:r>
                <a:rPr lang="de-DE" sz="800" dirty="0" smtClean="0">
                  <a:solidFill>
                    <a:prstClr val="white"/>
                  </a:solidFill>
                </a:rPr>
                <a:t>	000 / 104 / 162</a:t>
              </a:r>
            </a:p>
          </p:txBody>
        </p:sp>
        <p:sp>
          <p:nvSpPr>
            <p:cNvPr id="70" name="Rechteck 69"/>
            <p:cNvSpPr/>
            <p:nvPr/>
          </p:nvSpPr>
          <p:spPr bwMode="gray">
            <a:xfrm>
              <a:off x="9226379" y="1711222"/>
              <a:ext cx="1813096" cy="135000"/>
            </a:xfrm>
            <a:prstGeom prst="rect">
              <a:avLst/>
            </a:prstGeom>
            <a:solidFill>
              <a:srgbClr val="004873"/>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+ 30 K	000 / 072 / 115</a:t>
              </a:r>
            </a:p>
          </p:txBody>
        </p:sp>
        <p:sp>
          <p:nvSpPr>
            <p:cNvPr id="71" name="Rechteck 70"/>
            <p:cNvSpPr/>
            <p:nvPr/>
          </p:nvSpPr>
          <p:spPr bwMode="gray">
            <a:xfrm>
              <a:off x="9226379" y="1846222"/>
              <a:ext cx="1813096" cy="135000"/>
            </a:xfrm>
            <a:prstGeom prst="rect">
              <a:avLst/>
            </a:prstGeom>
            <a:solidFill>
              <a:srgbClr val="002846"/>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+ 55 K	000 / 040 / 070</a:t>
              </a:r>
            </a:p>
          </p:txBody>
        </p:sp>
      </p:grpSp>
      <p:grpSp>
        <p:nvGrpSpPr>
          <p:cNvPr id="72" name="Gruppieren 71"/>
          <p:cNvGrpSpPr/>
          <p:nvPr userDrawn="1"/>
        </p:nvGrpSpPr>
        <p:grpSpPr>
          <a:xfrm>
            <a:off x="9226379" y="2101629"/>
            <a:ext cx="1813096" cy="405000"/>
            <a:chOff x="9226379" y="2101629"/>
            <a:chExt cx="1813096" cy="405000"/>
          </a:xfrm>
        </p:grpSpPr>
        <p:sp>
          <p:nvSpPr>
            <p:cNvPr id="73" name="Rechteck 72"/>
            <p:cNvSpPr/>
            <p:nvPr/>
          </p:nvSpPr>
          <p:spPr bwMode="gray">
            <a:xfrm>
              <a:off x="9226379" y="2101629"/>
              <a:ext cx="1813096" cy="135000"/>
            </a:xfrm>
            <a:prstGeom prst="rect">
              <a:avLst/>
            </a:prstGeom>
            <a:solidFill>
              <a:srgbClr val="009D93"/>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Aqua	000 / 157 / 147</a:t>
              </a:r>
            </a:p>
          </p:txBody>
        </p:sp>
        <p:sp>
          <p:nvSpPr>
            <p:cNvPr id="74" name="Rechteck 73"/>
            <p:cNvSpPr/>
            <p:nvPr/>
          </p:nvSpPr>
          <p:spPr bwMode="gray">
            <a:xfrm>
              <a:off x="9226379" y="2236629"/>
              <a:ext cx="1813096" cy="135000"/>
            </a:xfrm>
            <a:prstGeom prst="rect">
              <a:avLst/>
            </a:prstGeom>
            <a:solidFill>
              <a:srgbClr val="00777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+ 30 K	000 / 119 / 113</a:t>
              </a:r>
            </a:p>
          </p:txBody>
        </p:sp>
        <p:sp>
          <p:nvSpPr>
            <p:cNvPr id="75" name="Rechteck 74"/>
            <p:cNvSpPr/>
            <p:nvPr/>
          </p:nvSpPr>
          <p:spPr bwMode="gray">
            <a:xfrm>
              <a:off x="9226379" y="2371629"/>
              <a:ext cx="1813096" cy="135000"/>
            </a:xfrm>
            <a:prstGeom prst="rect">
              <a:avLst/>
            </a:prstGeom>
            <a:solidFill>
              <a:srgbClr val="005955"/>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+ 55 K	000 / 089 / 085</a:t>
              </a:r>
            </a:p>
          </p:txBody>
        </p:sp>
      </p:grpSp>
      <p:grpSp>
        <p:nvGrpSpPr>
          <p:cNvPr id="76" name="Gruppieren 75"/>
          <p:cNvGrpSpPr/>
          <p:nvPr userDrawn="1"/>
        </p:nvGrpSpPr>
        <p:grpSpPr>
          <a:xfrm>
            <a:off x="9226379" y="2627036"/>
            <a:ext cx="1813096" cy="405000"/>
            <a:chOff x="9226379" y="2627036"/>
            <a:chExt cx="1813096" cy="405000"/>
          </a:xfrm>
        </p:grpSpPr>
        <p:sp>
          <p:nvSpPr>
            <p:cNvPr id="77" name="Rechteck 76"/>
            <p:cNvSpPr/>
            <p:nvPr/>
          </p:nvSpPr>
          <p:spPr bwMode="gray">
            <a:xfrm>
              <a:off x="9226379" y="2627036"/>
              <a:ext cx="1813096" cy="135000"/>
            </a:xfrm>
            <a:prstGeom prst="rect">
              <a:avLst/>
            </a:prstGeom>
            <a:solidFill>
              <a:srgbClr val="9C008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Bubble </a:t>
              </a:r>
              <a:r>
                <a:rPr lang="de-DE" sz="800" dirty="0" err="1" smtClean="0">
                  <a:solidFill>
                    <a:prstClr val="white"/>
                  </a:solidFill>
                </a:rPr>
                <a:t>Gum</a:t>
              </a:r>
              <a:r>
                <a:rPr lang="de-DE" sz="800" dirty="0" smtClean="0">
                  <a:solidFill>
                    <a:prstClr val="white"/>
                  </a:solidFill>
                </a:rPr>
                <a:t>	156 / 000 / 128</a:t>
              </a:r>
            </a:p>
          </p:txBody>
        </p:sp>
        <p:sp>
          <p:nvSpPr>
            <p:cNvPr id="78" name="Rechteck 77"/>
            <p:cNvSpPr/>
            <p:nvPr/>
          </p:nvSpPr>
          <p:spPr bwMode="gray">
            <a:xfrm>
              <a:off x="9226379" y="2762036"/>
              <a:ext cx="1813096" cy="135000"/>
            </a:xfrm>
            <a:prstGeom prst="rect">
              <a:avLst/>
            </a:prstGeom>
            <a:solidFill>
              <a:srgbClr val="810059"/>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+ 40 K	129 / 000 / 089</a:t>
              </a:r>
            </a:p>
          </p:txBody>
        </p:sp>
        <p:sp>
          <p:nvSpPr>
            <p:cNvPr id="79" name="Rechteck 78"/>
            <p:cNvSpPr/>
            <p:nvPr/>
          </p:nvSpPr>
          <p:spPr bwMode="gray">
            <a:xfrm>
              <a:off x="9226379" y="2897036"/>
              <a:ext cx="1813096" cy="135000"/>
            </a:xfrm>
            <a:prstGeom prst="rect">
              <a:avLst/>
            </a:prstGeom>
            <a:solidFill>
              <a:srgbClr val="5C003E"/>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+ 65 K	092 / 000 / 062</a:t>
              </a:r>
            </a:p>
          </p:txBody>
        </p:sp>
      </p:grpSp>
      <p:grpSp>
        <p:nvGrpSpPr>
          <p:cNvPr id="80" name="Gruppieren 79"/>
          <p:cNvGrpSpPr/>
          <p:nvPr userDrawn="1"/>
        </p:nvGrpSpPr>
        <p:grpSpPr>
          <a:xfrm>
            <a:off x="9226379" y="3167036"/>
            <a:ext cx="1813096" cy="405000"/>
            <a:chOff x="9226379" y="3152444"/>
            <a:chExt cx="1813096" cy="405000"/>
          </a:xfrm>
        </p:grpSpPr>
        <p:sp>
          <p:nvSpPr>
            <p:cNvPr id="81" name="Rechteck 80"/>
            <p:cNvSpPr/>
            <p:nvPr/>
          </p:nvSpPr>
          <p:spPr bwMode="gray">
            <a:xfrm>
              <a:off x="9226379" y="3152444"/>
              <a:ext cx="1813096" cy="135000"/>
            </a:xfrm>
            <a:prstGeom prst="rect">
              <a:avLst/>
            </a:prstGeom>
            <a:solidFill>
              <a:srgbClr val="CDA97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err="1" smtClean="0">
                  <a:solidFill>
                    <a:prstClr val="white"/>
                  </a:solidFill>
                </a:rPr>
                <a:t>Caramel</a:t>
              </a:r>
              <a:r>
                <a:rPr lang="de-DE" sz="800" dirty="0" smtClean="0">
                  <a:solidFill>
                    <a:prstClr val="white"/>
                  </a:solidFill>
                </a:rPr>
                <a:t>	205 / 169 / 112</a:t>
              </a:r>
            </a:p>
          </p:txBody>
        </p:sp>
        <p:sp>
          <p:nvSpPr>
            <p:cNvPr id="82" name="Rechteck 81"/>
            <p:cNvSpPr/>
            <p:nvPr/>
          </p:nvSpPr>
          <p:spPr bwMode="gray">
            <a:xfrm>
              <a:off x="9226379" y="3287444"/>
              <a:ext cx="1813096" cy="135000"/>
            </a:xfrm>
            <a:prstGeom prst="rect">
              <a:avLst/>
            </a:prstGeom>
            <a:solidFill>
              <a:srgbClr val="B5853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mittel	181 / 133 / 049</a:t>
              </a:r>
            </a:p>
          </p:txBody>
        </p:sp>
        <p:sp>
          <p:nvSpPr>
            <p:cNvPr id="83" name="Rechteck 82"/>
            <p:cNvSpPr/>
            <p:nvPr/>
          </p:nvSpPr>
          <p:spPr bwMode="gray">
            <a:xfrm>
              <a:off x="9226379" y="3422444"/>
              <a:ext cx="1813096" cy="135000"/>
            </a:xfrm>
            <a:prstGeom prst="rect">
              <a:avLst/>
            </a:prstGeom>
            <a:solidFill>
              <a:srgbClr val="9D650A"/>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dunkel	157 / 101 / 010</a:t>
              </a:r>
            </a:p>
          </p:txBody>
        </p:sp>
      </p:grpSp>
      <p:grpSp>
        <p:nvGrpSpPr>
          <p:cNvPr id="84" name="Gruppieren 83"/>
          <p:cNvGrpSpPr/>
          <p:nvPr userDrawn="1"/>
        </p:nvGrpSpPr>
        <p:grpSpPr>
          <a:xfrm>
            <a:off x="-2036706" y="0"/>
            <a:ext cx="1813096" cy="405000"/>
            <a:chOff x="-2036706" y="0"/>
            <a:chExt cx="1813096" cy="405000"/>
          </a:xfrm>
        </p:grpSpPr>
        <p:sp>
          <p:nvSpPr>
            <p:cNvPr id="85" name="Rechteck 84"/>
            <p:cNvSpPr/>
            <p:nvPr userDrawn="1"/>
          </p:nvSpPr>
          <p:spPr bwMode="gray">
            <a:xfrm>
              <a:off x="-2036706" y="0"/>
              <a:ext cx="1813096" cy="135000"/>
            </a:xfrm>
            <a:prstGeom prst="rect">
              <a:avLst/>
            </a:prstGeom>
            <a:solidFill>
              <a:srgbClr val="CBD217"/>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Apple	203 / 210 / 023</a:t>
              </a:r>
            </a:p>
          </p:txBody>
        </p:sp>
        <p:sp>
          <p:nvSpPr>
            <p:cNvPr id="86" name="Rechteck 85"/>
            <p:cNvSpPr/>
            <p:nvPr userDrawn="1"/>
          </p:nvSpPr>
          <p:spPr bwMode="gray">
            <a:xfrm>
              <a:off x="-2036706" y="135000"/>
              <a:ext cx="1813096" cy="135000"/>
            </a:xfrm>
            <a:prstGeom prst="rect">
              <a:avLst/>
            </a:prstGeom>
            <a:solidFill>
              <a:srgbClr val="9AA30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+ 30 K	154 / 163 / 000</a:t>
              </a:r>
            </a:p>
          </p:txBody>
        </p:sp>
        <p:sp>
          <p:nvSpPr>
            <p:cNvPr id="87" name="Rechteck 86"/>
            <p:cNvSpPr/>
            <p:nvPr userDrawn="1"/>
          </p:nvSpPr>
          <p:spPr bwMode="gray">
            <a:xfrm>
              <a:off x="-2036706" y="270000"/>
              <a:ext cx="1813096" cy="135000"/>
            </a:xfrm>
            <a:prstGeom prst="rect">
              <a:avLst/>
            </a:prstGeom>
            <a:solidFill>
              <a:srgbClr val="717A03"/>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+ 55 K	113 / 122 / 003</a:t>
              </a:r>
            </a:p>
          </p:txBody>
        </p:sp>
      </p:grpSp>
      <p:grpSp>
        <p:nvGrpSpPr>
          <p:cNvPr id="88" name="Gruppieren 87"/>
          <p:cNvGrpSpPr/>
          <p:nvPr userDrawn="1"/>
        </p:nvGrpSpPr>
        <p:grpSpPr>
          <a:xfrm>
            <a:off x="-2036706" y="1878061"/>
            <a:ext cx="1813096" cy="405000"/>
            <a:chOff x="-2036706" y="2046122"/>
            <a:chExt cx="1813096" cy="405000"/>
          </a:xfrm>
        </p:grpSpPr>
        <p:sp>
          <p:nvSpPr>
            <p:cNvPr id="89" name="Rechteck 88"/>
            <p:cNvSpPr/>
            <p:nvPr userDrawn="1"/>
          </p:nvSpPr>
          <p:spPr bwMode="gray">
            <a:xfrm>
              <a:off x="-2036706" y="2046122"/>
              <a:ext cx="1813096" cy="135000"/>
            </a:xfrm>
            <a:prstGeom prst="rect">
              <a:avLst/>
            </a:prstGeom>
            <a:solidFill>
              <a:srgbClr val="87344B"/>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Burgundy	135 / 052 / 075</a:t>
              </a:r>
            </a:p>
          </p:txBody>
        </p:sp>
        <p:sp>
          <p:nvSpPr>
            <p:cNvPr id="90" name="Rechteck 89"/>
            <p:cNvSpPr/>
            <p:nvPr userDrawn="1"/>
          </p:nvSpPr>
          <p:spPr bwMode="gray">
            <a:xfrm>
              <a:off x="-2036706" y="2181122"/>
              <a:ext cx="1813096" cy="135000"/>
            </a:xfrm>
            <a:prstGeom prst="rect">
              <a:avLst/>
            </a:prstGeom>
            <a:solidFill>
              <a:srgbClr val="662739"/>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+ 30 K	102 / 039 / 057</a:t>
              </a:r>
            </a:p>
          </p:txBody>
        </p:sp>
        <p:sp>
          <p:nvSpPr>
            <p:cNvPr id="91" name="Rechteck 90"/>
            <p:cNvSpPr/>
            <p:nvPr userDrawn="1"/>
          </p:nvSpPr>
          <p:spPr bwMode="gray">
            <a:xfrm>
              <a:off x="-2036706" y="2316122"/>
              <a:ext cx="1813096" cy="135000"/>
            </a:xfrm>
            <a:prstGeom prst="rect">
              <a:avLst/>
            </a:prstGeom>
            <a:solidFill>
              <a:srgbClr val="4E1C2B"/>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+ 55 K	07</a:t>
              </a:r>
              <a:r>
                <a:rPr lang="de-DE" sz="800" dirty="0" smtClean="0">
                  <a:solidFill>
                    <a:srgbClr val="FFFFFF"/>
                  </a:solidFill>
                </a:rPr>
                <a:t>8</a:t>
              </a:r>
              <a:r>
                <a:rPr lang="de-DE" sz="800" dirty="0" smtClean="0">
                  <a:solidFill>
                    <a:prstClr val="white"/>
                  </a:solidFill>
                </a:rPr>
                <a:t> / 028 / 043</a:t>
              </a:r>
            </a:p>
          </p:txBody>
        </p:sp>
      </p:grpSp>
      <p:grpSp>
        <p:nvGrpSpPr>
          <p:cNvPr id="92" name="Gruppieren 91"/>
          <p:cNvGrpSpPr/>
          <p:nvPr userDrawn="1"/>
        </p:nvGrpSpPr>
        <p:grpSpPr>
          <a:xfrm>
            <a:off x="-2036706" y="2418061"/>
            <a:ext cx="1813096" cy="675530"/>
            <a:chOff x="-2036706" y="2905935"/>
            <a:chExt cx="1813096" cy="675530"/>
          </a:xfrm>
        </p:grpSpPr>
        <p:sp>
          <p:nvSpPr>
            <p:cNvPr id="93" name="Rechteck 92"/>
            <p:cNvSpPr/>
            <p:nvPr userDrawn="1"/>
          </p:nvSpPr>
          <p:spPr bwMode="gray">
            <a:xfrm>
              <a:off x="-2036706" y="3176465"/>
              <a:ext cx="1813096" cy="135000"/>
            </a:xfrm>
            <a:prstGeom prst="rect">
              <a:avLst/>
            </a:prstGeom>
            <a:solidFill>
              <a:srgbClr val="A8A09E"/>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Smoke	168 / 160 / 158</a:t>
              </a:r>
            </a:p>
          </p:txBody>
        </p:sp>
        <p:sp>
          <p:nvSpPr>
            <p:cNvPr id="94" name="Rechteck 93"/>
            <p:cNvSpPr/>
            <p:nvPr userDrawn="1"/>
          </p:nvSpPr>
          <p:spPr bwMode="gray">
            <a:xfrm>
              <a:off x="-2036706" y="3041465"/>
              <a:ext cx="1813096" cy="135000"/>
            </a:xfrm>
            <a:prstGeom prst="rect">
              <a:avLst/>
            </a:prstGeom>
            <a:solidFill>
              <a:srgbClr val="EEECEC"/>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black"/>
                  </a:solidFill>
                </a:rPr>
                <a:t>Smoke hell	238 / 236 / 236</a:t>
              </a:r>
            </a:p>
          </p:txBody>
        </p:sp>
        <p:sp>
          <p:nvSpPr>
            <p:cNvPr id="95" name="Rechteck 94"/>
            <p:cNvSpPr/>
            <p:nvPr userDrawn="1"/>
          </p:nvSpPr>
          <p:spPr bwMode="gray">
            <a:xfrm>
              <a:off x="-2036706" y="3311465"/>
              <a:ext cx="1813096" cy="135000"/>
            </a:xfrm>
            <a:prstGeom prst="rect">
              <a:avLst/>
            </a:prstGeom>
            <a:solidFill>
              <a:srgbClr val="757983"/>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Dark Smoke	117 / 121 / 131</a:t>
              </a:r>
            </a:p>
          </p:txBody>
        </p:sp>
        <p:sp>
          <p:nvSpPr>
            <p:cNvPr id="96" name="Rechteck 95"/>
            <p:cNvSpPr/>
            <p:nvPr userDrawn="1"/>
          </p:nvSpPr>
          <p:spPr bwMode="gray">
            <a:xfrm>
              <a:off x="-2036706" y="3446465"/>
              <a:ext cx="1813096" cy="135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Midnight	000 / 000 / 000</a:t>
              </a:r>
            </a:p>
          </p:txBody>
        </p:sp>
        <p:sp>
          <p:nvSpPr>
            <p:cNvPr id="97" name="Rechteck 96"/>
            <p:cNvSpPr/>
            <p:nvPr userDrawn="1"/>
          </p:nvSpPr>
          <p:spPr bwMode="gray">
            <a:xfrm>
              <a:off x="-2036706" y="2905935"/>
              <a:ext cx="1813096" cy="135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black"/>
                  </a:solidFill>
                </a:rPr>
                <a:t>Snow	255 / 255 / 255</a:t>
              </a:r>
            </a:p>
          </p:txBody>
        </p:sp>
      </p:grpSp>
      <p:grpSp>
        <p:nvGrpSpPr>
          <p:cNvPr id="98" name="Gruppieren 97"/>
          <p:cNvGrpSpPr/>
          <p:nvPr userDrawn="1"/>
        </p:nvGrpSpPr>
        <p:grpSpPr>
          <a:xfrm>
            <a:off x="-2036706" y="537114"/>
            <a:ext cx="1813096" cy="540000"/>
            <a:chOff x="-2036706" y="568207"/>
            <a:chExt cx="1813096" cy="540000"/>
          </a:xfrm>
        </p:grpSpPr>
        <p:sp>
          <p:nvSpPr>
            <p:cNvPr id="99" name="Rechteck 98"/>
            <p:cNvSpPr/>
            <p:nvPr userDrawn="1"/>
          </p:nvSpPr>
          <p:spPr bwMode="gray">
            <a:xfrm>
              <a:off x="-2036706" y="703207"/>
              <a:ext cx="1813096" cy="135000"/>
            </a:xfrm>
            <a:prstGeom prst="rect">
              <a:avLst/>
            </a:prstGeom>
            <a:solidFill>
              <a:srgbClr val="894B94"/>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err="1" smtClean="0">
                  <a:solidFill>
                    <a:prstClr val="white"/>
                  </a:solidFill>
                </a:rPr>
                <a:t>Purple</a:t>
              </a:r>
              <a:r>
                <a:rPr lang="de-DE" sz="800" dirty="0" smtClean="0">
                  <a:solidFill>
                    <a:prstClr val="white"/>
                  </a:solidFill>
                </a:rPr>
                <a:t> Rain	137 / 075 / 148</a:t>
              </a:r>
            </a:p>
          </p:txBody>
        </p:sp>
        <p:sp>
          <p:nvSpPr>
            <p:cNvPr id="100" name="Rechteck 99"/>
            <p:cNvSpPr/>
            <p:nvPr userDrawn="1"/>
          </p:nvSpPr>
          <p:spPr bwMode="gray">
            <a:xfrm>
              <a:off x="-2036706" y="838207"/>
              <a:ext cx="1813096" cy="135000"/>
            </a:xfrm>
            <a:prstGeom prst="rect">
              <a:avLst/>
            </a:prstGeom>
            <a:solidFill>
              <a:srgbClr val="BDBAD6"/>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Smooth </a:t>
              </a:r>
              <a:r>
                <a:rPr lang="de-DE" sz="800" dirty="0" err="1" smtClean="0">
                  <a:solidFill>
                    <a:prstClr val="white"/>
                  </a:solidFill>
                </a:rPr>
                <a:t>Syringa</a:t>
              </a:r>
              <a:r>
                <a:rPr lang="de-DE" sz="800" dirty="0" smtClean="0">
                  <a:solidFill>
                    <a:prstClr val="white"/>
                  </a:solidFill>
                </a:rPr>
                <a:t>	189 / 186 / 214</a:t>
              </a:r>
            </a:p>
          </p:txBody>
        </p:sp>
        <p:sp>
          <p:nvSpPr>
            <p:cNvPr id="101" name="Rechteck 100"/>
            <p:cNvSpPr/>
            <p:nvPr userDrawn="1"/>
          </p:nvSpPr>
          <p:spPr bwMode="gray">
            <a:xfrm>
              <a:off x="-2036706" y="973207"/>
              <a:ext cx="1813096" cy="135000"/>
            </a:xfrm>
            <a:prstGeom prst="rect">
              <a:avLst/>
            </a:prstGeom>
            <a:solidFill>
              <a:srgbClr val="88CABB"/>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Mint	136 / 202 / 187</a:t>
              </a:r>
            </a:p>
          </p:txBody>
        </p:sp>
        <p:sp>
          <p:nvSpPr>
            <p:cNvPr id="102" name="Rechteck 101"/>
            <p:cNvSpPr/>
            <p:nvPr userDrawn="1"/>
          </p:nvSpPr>
          <p:spPr bwMode="gray">
            <a:xfrm>
              <a:off x="-2036706" y="568207"/>
              <a:ext cx="1813096" cy="135000"/>
            </a:xfrm>
            <a:prstGeom prst="rect">
              <a:avLst/>
            </a:prstGeom>
            <a:solidFill>
              <a:srgbClr val="2E228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err="1" smtClean="0">
                  <a:solidFill>
                    <a:prstClr val="white"/>
                  </a:solidFill>
                </a:rPr>
                <a:t>Monsoon</a:t>
              </a:r>
              <a:r>
                <a:rPr lang="de-DE" sz="800" dirty="0" smtClean="0">
                  <a:solidFill>
                    <a:prstClr val="white"/>
                  </a:solidFill>
                </a:rPr>
                <a:t> Mist	046 / 034 / 130</a:t>
              </a:r>
            </a:p>
          </p:txBody>
        </p:sp>
      </p:grpSp>
      <p:grpSp>
        <p:nvGrpSpPr>
          <p:cNvPr id="103" name="Gruppieren 102"/>
          <p:cNvGrpSpPr/>
          <p:nvPr userDrawn="1"/>
        </p:nvGrpSpPr>
        <p:grpSpPr>
          <a:xfrm>
            <a:off x="-2036706" y="1212114"/>
            <a:ext cx="1813096" cy="530947"/>
            <a:chOff x="-2036706" y="1394768"/>
            <a:chExt cx="1813096" cy="530947"/>
          </a:xfrm>
        </p:grpSpPr>
        <p:sp>
          <p:nvSpPr>
            <p:cNvPr id="104" name="Rechteck 103"/>
            <p:cNvSpPr/>
            <p:nvPr userDrawn="1"/>
          </p:nvSpPr>
          <p:spPr bwMode="gray">
            <a:xfrm>
              <a:off x="-2036706" y="1520715"/>
              <a:ext cx="1813096" cy="135000"/>
            </a:xfrm>
            <a:prstGeom prst="rect">
              <a:avLst/>
            </a:prstGeom>
            <a:solidFill>
              <a:srgbClr val="6FB0E3"/>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Morning Sky	111 / 176 / 227</a:t>
              </a:r>
            </a:p>
          </p:txBody>
        </p:sp>
        <p:sp>
          <p:nvSpPr>
            <p:cNvPr id="105" name="Rechteck 104"/>
            <p:cNvSpPr/>
            <p:nvPr userDrawn="1"/>
          </p:nvSpPr>
          <p:spPr bwMode="gray">
            <a:xfrm>
              <a:off x="-2036706" y="1655715"/>
              <a:ext cx="1813096" cy="135000"/>
            </a:xfrm>
            <a:prstGeom prst="rect">
              <a:avLst/>
            </a:prstGeom>
            <a:solidFill>
              <a:srgbClr val="2389B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+ 30 K	035 / 137 / 176</a:t>
              </a:r>
            </a:p>
          </p:txBody>
        </p:sp>
        <p:sp>
          <p:nvSpPr>
            <p:cNvPr id="106" name="Rechteck 105"/>
            <p:cNvSpPr/>
            <p:nvPr userDrawn="1"/>
          </p:nvSpPr>
          <p:spPr bwMode="gray">
            <a:xfrm>
              <a:off x="-2036706" y="1790715"/>
              <a:ext cx="1813096" cy="135000"/>
            </a:xfrm>
            <a:prstGeom prst="rect">
              <a:avLst/>
            </a:prstGeom>
            <a:solidFill>
              <a:srgbClr val="146583"/>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+ 55 K	020 / 101 / 131</a:t>
              </a:r>
            </a:p>
          </p:txBody>
        </p:sp>
        <p:sp>
          <p:nvSpPr>
            <p:cNvPr id="107" name="Rechteck 106"/>
            <p:cNvSpPr/>
            <p:nvPr userDrawn="1"/>
          </p:nvSpPr>
          <p:spPr bwMode="gray">
            <a:xfrm>
              <a:off x="-2036706" y="1394768"/>
              <a:ext cx="1813096" cy="135000"/>
            </a:xfrm>
            <a:prstGeom prst="rect">
              <a:avLst/>
            </a:prstGeom>
            <a:solidFill>
              <a:srgbClr val="99C4E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Baby Blue	153 / 196 / 224</a:t>
              </a:r>
            </a:p>
          </p:txBody>
        </p:sp>
      </p:grpSp>
      <p:grpSp>
        <p:nvGrpSpPr>
          <p:cNvPr id="108" name="Gruppieren 107"/>
          <p:cNvGrpSpPr/>
          <p:nvPr userDrawn="1"/>
        </p:nvGrpSpPr>
        <p:grpSpPr>
          <a:xfrm>
            <a:off x="-2036706" y="3228591"/>
            <a:ext cx="1813096" cy="405000"/>
            <a:chOff x="-2036706" y="3728279"/>
            <a:chExt cx="1813096" cy="405000"/>
          </a:xfrm>
        </p:grpSpPr>
        <p:sp>
          <p:nvSpPr>
            <p:cNvPr id="109" name="Rechteck 108"/>
            <p:cNvSpPr/>
            <p:nvPr userDrawn="1"/>
          </p:nvSpPr>
          <p:spPr bwMode="gray">
            <a:xfrm>
              <a:off x="-2036706" y="3998279"/>
              <a:ext cx="1813096" cy="135000"/>
            </a:xfrm>
            <a:prstGeom prst="rect">
              <a:avLst/>
            </a:prstGeom>
            <a:solidFill>
              <a:srgbClr val="E8B73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err="1" smtClean="0">
                  <a:solidFill>
                    <a:prstClr val="white"/>
                  </a:solidFill>
                </a:rPr>
                <a:t>Zest</a:t>
              </a:r>
              <a:r>
                <a:rPr lang="de-DE" sz="800" dirty="0" smtClean="0">
                  <a:solidFill>
                    <a:prstClr val="white"/>
                  </a:solidFill>
                </a:rPr>
                <a:t>	232 / 183 / 048</a:t>
              </a:r>
            </a:p>
          </p:txBody>
        </p:sp>
        <p:sp>
          <p:nvSpPr>
            <p:cNvPr id="110" name="Rechteck 109"/>
            <p:cNvSpPr/>
            <p:nvPr userDrawn="1"/>
          </p:nvSpPr>
          <p:spPr bwMode="gray">
            <a:xfrm>
              <a:off x="-2036706" y="3863279"/>
              <a:ext cx="1813096" cy="135000"/>
            </a:xfrm>
            <a:prstGeom prst="rect">
              <a:avLst/>
            </a:prstGeom>
            <a:solidFill>
              <a:srgbClr val="F8D93B"/>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black"/>
                  </a:solidFill>
                </a:rPr>
                <a:t>Orange Squash	248 / 217 / 059</a:t>
              </a:r>
            </a:p>
          </p:txBody>
        </p:sp>
        <p:sp>
          <p:nvSpPr>
            <p:cNvPr id="111" name="Rechteck 110"/>
            <p:cNvSpPr/>
            <p:nvPr userDrawn="1"/>
          </p:nvSpPr>
          <p:spPr bwMode="gray">
            <a:xfrm>
              <a:off x="-2036706" y="3728279"/>
              <a:ext cx="1813096" cy="135000"/>
            </a:xfrm>
            <a:prstGeom prst="rect">
              <a:avLst/>
            </a:prstGeom>
            <a:solidFill>
              <a:srgbClr val="FFE8A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err="1" smtClean="0">
                  <a:solidFill>
                    <a:prstClr val="black"/>
                  </a:solidFill>
                </a:rPr>
                <a:t>Vanilla</a:t>
              </a:r>
              <a:r>
                <a:rPr lang="de-DE" sz="800" dirty="0" smtClean="0">
                  <a:solidFill>
                    <a:prstClr val="black"/>
                  </a:solidFill>
                </a:rPr>
                <a:t> </a:t>
              </a:r>
              <a:r>
                <a:rPr lang="de-DE" sz="800" dirty="0" err="1" smtClean="0">
                  <a:solidFill>
                    <a:prstClr val="black"/>
                  </a:solidFill>
                </a:rPr>
                <a:t>Dream</a:t>
              </a:r>
              <a:r>
                <a:rPr lang="de-DE" sz="800" dirty="0" smtClean="0">
                  <a:solidFill>
                    <a:prstClr val="black"/>
                  </a:solidFill>
                </a:rPr>
                <a:t>	255 / 232 / 161</a:t>
              </a:r>
            </a:p>
          </p:txBody>
        </p:sp>
      </p:grpSp>
      <p:grpSp>
        <p:nvGrpSpPr>
          <p:cNvPr id="112" name="Gruppieren 111"/>
          <p:cNvGrpSpPr/>
          <p:nvPr userDrawn="1"/>
        </p:nvGrpSpPr>
        <p:grpSpPr>
          <a:xfrm>
            <a:off x="9226379" y="3707036"/>
            <a:ext cx="1813096" cy="675225"/>
            <a:chOff x="9226379" y="3677852"/>
            <a:chExt cx="1813096" cy="675225"/>
          </a:xfrm>
        </p:grpSpPr>
        <p:sp>
          <p:nvSpPr>
            <p:cNvPr id="113" name="Rechteck 112"/>
            <p:cNvSpPr/>
            <p:nvPr/>
          </p:nvSpPr>
          <p:spPr bwMode="gray">
            <a:xfrm>
              <a:off x="9226379" y="4082852"/>
              <a:ext cx="1813096" cy="135000"/>
            </a:xfrm>
            <a:prstGeom prst="rect">
              <a:avLst/>
            </a:prstGeom>
            <a:solidFill>
              <a:srgbClr val="69302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err="1" smtClean="0">
                  <a:solidFill>
                    <a:prstClr val="white"/>
                  </a:solidFill>
                </a:rPr>
                <a:t>Chocolate</a:t>
              </a:r>
              <a:r>
                <a:rPr lang="de-DE" sz="800" dirty="0" smtClean="0">
                  <a:solidFill>
                    <a:prstClr val="white"/>
                  </a:solidFill>
                </a:rPr>
                <a:t>	105 / 048 / 033</a:t>
              </a:r>
            </a:p>
          </p:txBody>
        </p:sp>
        <p:sp>
          <p:nvSpPr>
            <p:cNvPr id="114" name="Rechteck 113"/>
            <p:cNvSpPr/>
            <p:nvPr/>
          </p:nvSpPr>
          <p:spPr bwMode="gray">
            <a:xfrm>
              <a:off x="9226379" y="3947852"/>
              <a:ext cx="1813096" cy="135000"/>
            </a:xfrm>
            <a:prstGeom prst="rect">
              <a:avLst/>
            </a:prstGeom>
            <a:solidFill>
              <a:srgbClr val="936A5F"/>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mittel	147 / 106 / 095</a:t>
              </a:r>
            </a:p>
          </p:txBody>
        </p:sp>
        <p:sp>
          <p:nvSpPr>
            <p:cNvPr id="115" name="Rechteck 114"/>
            <p:cNvSpPr/>
            <p:nvPr/>
          </p:nvSpPr>
          <p:spPr bwMode="gray">
            <a:xfrm>
              <a:off x="9226379" y="3812852"/>
              <a:ext cx="1813096" cy="135000"/>
            </a:xfrm>
            <a:prstGeom prst="rect">
              <a:avLst/>
            </a:prstGeom>
            <a:solidFill>
              <a:srgbClr val="BCA29C"/>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white"/>
                  </a:solidFill>
                </a:rPr>
                <a:t>hell	188 / 162 / 156</a:t>
              </a:r>
            </a:p>
          </p:txBody>
        </p:sp>
        <p:sp>
          <p:nvSpPr>
            <p:cNvPr id="116" name="Rechteck 115"/>
            <p:cNvSpPr/>
            <p:nvPr userDrawn="1"/>
          </p:nvSpPr>
          <p:spPr bwMode="gray">
            <a:xfrm>
              <a:off x="9226379" y="4218077"/>
              <a:ext cx="1813096" cy="135000"/>
            </a:xfrm>
            <a:prstGeom prst="rect">
              <a:avLst/>
            </a:prstGeom>
            <a:solidFill>
              <a:srgbClr val="522C1B"/>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err="1" smtClean="0">
                  <a:solidFill>
                    <a:prstClr val="white"/>
                  </a:solidFill>
                </a:rPr>
                <a:t>Delicious</a:t>
              </a:r>
              <a:r>
                <a:rPr lang="de-DE" sz="800" dirty="0" smtClean="0">
                  <a:solidFill>
                    <a:prstClr val="white"/>
                  </a:solidFill>
                </a:rPr>
                <a:t> Brown	082 / 044 / 027</a:t>
              </a:r>
            </a:p>
          </p:txBody>
        </p:sp>
        <p:sp>
          <p:nvSpPr>
            <p:cNvPr id="117" name="Rechteck 116"/>
            <p:cNvSpPr/>
            <p:nvPr userDrawn="1"/>
          </p:nvSpPr>
          <p:spPr bwMode="gray">
            <a:xfrm>
              <a:off x="9226379" y="3677852"/>
              <a:ext cx="1813096" cy="135000"/>
            </a:xfrm>
            <a:prstGeom prst="rect">
              <a:avLst/>
            </a:prstGeom>
            <a:solidFill>
              <a:srgbClr val="E6D1CA"/>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eaLnBrk="0" fontAlgn="base" hangingPunct="0">
                <a:spcBef>
                  <a:spcPct val="0"/>
                </a:spcBef>
                <a:spcAft>
                  <a:spcPct val="0"/>
                </a:spcAft>
              </a:pPr>
              <a:r>
                <a:rPr lang="de-DE" sz="800" dirty="0" smtClean="0">
                  <a:solidFill>
                    <a:prstClr val="black"/>
                  </a:solidFill>
                </a:rPr>
                <a:t>Cream	230 / 209 / 202</a:t>
              </a:r>
            </a:p>
          </p:txBody>
        </p:sp>
      </p:grpSp>
      <p:sp>
        <p:nvSpPr>
          <p:cNvPr id="118" name="Foliennummernplatzhalter 5"/>
          <p:cNvSpPr txBox="1">
            <a:spLocks/>
          </p:cNvSpPr>
          <p:nvPr userDrawn="1"/>
        </p:nvSpPr>
        <p:spPr>
          <a:xfrm>
            <a:off x="8110538" y="4692650"/>
            <a:ext cx="468312" cy="177800"/>
          </a:xfrm>
          <a:prstGeom prst="rect">
            <a:avLst/>
          </a:prstGeom>
        </p:spPr>
        <p:txBody>
          <a:bodyPr vert="horz" wrap="square" lIns="0" tIns="0" rIns="0" bIns="10800" numCol="1" anchor="b" anchorCtr="0" compatLnSpc="1">
            <a:prstTxWarp prst="textNoShape">
              <a:avLst/>
            </a:prstTxWarp>
            <a:noAutofit/>
          </a:bodyPr>
          <a:lstStyle>
            <a:defPPr>
              <a:defRPr lang="en-US"/>
            </a:defPPr>
            <a:lvl1pPr algn="r" rtl="0" eaLnBrk="1" fontAlgn="base" hangingPunct="1">
              <a:spcBef>
                <a:spcPct val="0"/>
              </a:spcBef>
              <a:spcAft>
                <a:spcPct val="0"/>
              </a:spcAft>
              <a:defRPr sz="800" kern="1200">
                <a:solidFill>
                  <a:srgbClr val="A8A09E"/>
                </a:solidFill>
                <a:latin typeface="Arial" panose="020B060402020202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a:lstStyle>
          <a:p>
            <a:fld id="{2E40362E-917C-4F61-AD60-F77268F07135}" type="slidenum">
              <a:rPr lang="de-DE" altLang="fr-FR" smtClean="0"/>
              <a:pPr/>
              <a:t>‹nº›</a:t>
            </a:fld>
            <a:endParaRPr lang="de-DE" altLang="fr-FR"/>
          </a:p>
        </p:txBody>
      </p:sp>
      <p:pic>
        <p:nvPicPr>
          <p:cNvPr id="119" name="Image 118"/>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137837" y="339502"/>
            <a:ext cx="1442601" cy="432048"/>
          </a:xfrm>
          <a:prstGeom prst="rect">
            <a:avLst/>
          </a:prstGeom>
        </p:spPr>
      </p:pic>
    </p:spTree>
    <p:extLst>
      <p:ext uri="{BB962C8B-B14F-4D97-AF65-F5344CB8AC3E}">
        <p14:creationId xmlns:p14="http://schemas.microsoft.com/office/powerpoint/2010/main" val="265843806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4 Contents and 4 Pictures">
    <p:spTree>
      <p:nvGrpSpPr>
        <p:cNvPr id="1" name=""/>
        <p:cNvGrpSpPr/>
        <p:nvPr/>
      </p:nvGrpSpPr>
      <p:grpSpPr>
        <a:xfrm>
          <a:off x="0" y="0"/>
          <a:ext cx="0" cy="0"/>
          <a:chOff x="0" y="0"/>
          <a:chExt cx="0" cy="0"/>
        </a:xfrm>
      </p:grpSpPr>
      <p:sp>
        <p:nvSpPr>
          <p:cNvPr id="8" name="Snip and Round Single Corner Rectangle 7"/>
          <p:cNvSpPr/>
          <p:nvPr userDrawn="1"/>
        </p:nvSpPr>
        <p:spPr>
          <a:xfrm>
            <a:off x="474112" y="1429072"/>
            <a:ext cx="2048400" cy="3096000"/>
          </a:xfrm>
          <a:prstGeom prst="snipRoundRect">
            <a:avLst>
              <a:gd name="adj1" fmla="val 0"/>
              <a:gd name="adj2" fmla="val 6920"/>
            </a:avLst>
          </a:prstGeom>
          <a:solidFill>
            <a:srgbClr val="003A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endParaRPr lang="en-US">
              <a:solidFill>
                <a:prstClr val="white"/>
              </a:solidFill>
            </a:endParaRPr>
          </a:p>
        </p:txBody>
      </p:sp>
      <p:sp>
        <p:nvSpPr>
          <p:cNvPr id="50" name="Snip and Round Single Corner Rectangle 49"/>
          <p:cNvSpPr/>
          <p:nvPr userDrawn="1"/>
        </p:nvSpPr>
        <p:spPr>
          <a:xfrm flipH="1">
            <a:off x="6516216" y="1430186"/>
            <a:ext cx="2048400" cy="3096000"/>
          </a:xfrm>
          <a:prstGeom prst="snipRoundRect">
            <a:avLst>
              <a:gd name="adj1" fmla="val 0"/>
              <a:gd name="adj2" fmla="val 6920"/>
            </a:avLst>
          </a:prstGeom>
          <a:solidFill>
            <a:srgbClr val="9FC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endParaRPr lang="en-US">
              <a:solidFill>
                <a:prstClr val="white"/>
              </a:solidFill>
            </a:endParaRPr>
          </a:p>
        </p:txBody>
      </p:sp>
      <p:sp>
        <p:nvSpPr>
          <p:cNvPr id="9" name="Snip Same Side Corner Rectangle 8"/>
          <p:cNvSpPr/>
          <p:nvPr userDrawn="1"/>
        </p:nvSpPr>
        <p:spPr>
          <a:xfrm>
            <a:off x="2451592" y="1430194"/>
            <a:ext cx="2048400" cy="3096000"/>
          </a:xfrm>
          <a:prstGeom prst="snip2SameRect">
            <a:avLst>
              <a:gd name="adj1" fmla="val 6438"/>
              <a:gd name="adj2" fmla="val 0"/>
            </a:avLst>
          </a:prstGeom>
          <a:solidFill>
            <a:srgbClr val="0071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endParaRPr lang="en-US">
              <a:solidFill>
                <a:prstClr val="white"/>
              </a:solidFill>
            </a:endParaRPr>
          </a:p>
        </p:txBody>
      </p:sp>
      <p:sp>
        <p:nvSpPr>
          <p:cNvPr id="51" name="Snip Same Side Corner Rectangle 50"/>
          <p:cNvSpPr/>
          <p:nvPr userDrawn="1"/>
        </p:nvSpPr>
        <p:spPr>
          <a:xfrm>
            <a:off x="4456559" y="1429146"/>
            <a:ext cx="2048400" cy="3096000"/>
          </a:xfrm>
          <a:prstGeom prst="snip2SameRect">
            <a:avLst>
              <a:gd name="adj1" fmla="val 6438"/>
              <a:gd name="adj2" fmla="val 0"/>
            </a:avLst>
          </a:prstGeom>
          <a:solidFill>
            <a:srgbClr val="88D5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endParaRPr lang="en-US">
              <a:solidFill>
                <a:prstClr val="white"/>
              </a:solidFill>
            </a:endParaRPr>
          </a:p>
        </p:txBody>
      </p:sp>
      <p:sp>
        <p:nvSpPr>
          <p:cNvPr id="2" name="Titel 1"/>
          <p:cNvSpPr>
            <a:spLocks noGrp="1"/>
          </p:cNvSpPr>
          <p:nvPr>
            <p:ph type="title"/>
          </p:nvPr>
        </p:nvSpPr>
        <p:spPr bwMode="gray">
          <a:xfrm>
            <a:off x="457201" y="426407"/>
            <a:ext cx="5808133" cy="165894"/>
          </a:xfrm>
        </p:spPr>
        <p:txBody>
          <a:bodyPr/>
          <a:lstStyle/>
          <a:p>
            <a:r>
              <a:rPr lang="en-US" dirty="0" err="1" smtClean="0"/>
              <a:t>Titelmasterformat</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3" name="Datumsplatzhalter 2"/>
          <p:cNvSpPr>
            <a:spLocks noGrp="1"/>
          </p:cNvSpPr>
          <p:nvPr>
            <p:ph type="dt" sz="half" idx="10"/>
          </p:nvPr>
        </p:nvSpPr>
        <p:spPr bwMode="gray">
          <a:xfrm>
            <a:off x="3651673" y="4755789"/>
            <a:ext cx="770467" cy="177799"/>
          </a:xfrm>
        </p:spPr>
        <p:txBody>
          <a:bodyPr/>
          <a:lstStyle/>
          <a:p>
            <a:endParaRPr lang="en-US" dirty="0">
              <a:solidFill>
                <a:prstClr val="black"/>
              </a:solidFill>
            </a:endParaRPr>
          </a:p>
        </p:txBody>
      </p:sp>
      <p:sp>
        <p:nvSpPr>
          <p:cNvPr id="5" name="Foliennummernplatzhalter 4"/>
          <p:cNvSpPr>
            <a:spLocks noGrp="1"/>
          </p:cNvSpPr>
          <p:nvPr>
            <p:ph type="sldNum" sz="quarter" idx="12"/>
          </p:nvPr>
        </p:nvSpPr>
        <p:spPr bwMode="gray">
          <a:xfrm>
            <a:off x="8196623" y="4755789"/>
            <a:ext cx="468577" cy="177799"/>
          </a:xfrm>
        </p:spPr>
        <p:txBody>
          <a:bodyPr/>
          <a:lstStyle/>
          <a:p>
            <a:fld id="{8AD48C63-78A6-4D64-B839-4870EFEB9C13}" type="slidenum">
              <a:rPr lang="en-US" smtClean="0"/>
              <a:pPr/>
              <a:t>‹nº›</a:t>
            </a:fld>
            <a:endParaRPr lang="en-US" dirty="0"/>
          </a:p>
        </p:txBody>
      </p:sp>
      <p:sp>
        <p:nvSpPr>
          <p:cNvPr id="6" name="Untertitel 2"/>
          <p:cNvSpPr>
            <a:spLocks noGrp="1"/>
          </p:cNvSpPr>
          <p:nvPr>
            <p:ph type="subTitle" idx="1"/>
          </p:nvPr>
        </p:nvSpPr>
        <p:spPr bwMode="gray">
          <a:xfrm>
            <a:off x="457201" y="661242"/>
            <a:ext cx="5808133" cy="288000"/>
          </a:xfrm>
        </p:spPr>
        <p:txBody>
          <a:bodyPr/>
          <a:lstStyle>
            <a:lvl1pPr marL="0" indent="0" algn="l">
              <a:buNone/>
              <a:defRPr sz="2200" b="0" i="1">
                <a:solidFill>
                  <a:schemeClr val="tx1"/>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err="1" smtClean="0"/>
              <a:t>Formatvorlage</a:t>
            </a:r>
            <a:r>
              <a:rPr lang="en-US" dirty="0" smtClean="0"/>
              <a:t> des </a:t>
            </a:r>
            <a:r>
              <a:rPr lang="en-US" dirty="0" err="1" smtClean="0"/>
              <a:t>Untertitelmasters</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34" name="Textplatzhalter 7"/>
          <p:cNvSpPr>
            <a:spLocks noGrp="1"/>
          </p:cNvSpPr>
          <p:nvPr>
            <p:ph type="body" sz="quarter" idx="24"/>
          </p:nvPr>
        </p:nvSpPr>
        <p:spPr bwMode="gray">
          <a:xfrm>
            <a:off x="457954" y="1419558"/>
            <a:ext cx="2052000" cy="1511085"/>
          </a:xfrm>
          <a:noFill/>
        </p:spPr>
        <p:txBody>
          <a:bodyPr lIns="190800" tIns="180000" rIns="190800"/>
          <a:lstStyle>
            <a:lvl1pPr marL="0" indent="172800">
              <a:spcBef>
                <a:spcPts val="1200"/>
              </a:spcBef>
              <a:spcAft>
                <a:spcPts val="0"/>
              </a:spcAft>
              <a:buFontTx/>
              <a:buChar char="─"/>
              <a:defRPr sz="1200">
                <a:solidFill>
                  <a:schemeClr val="tx1"/>
                </a:solidFill>
              </a:defRPr>
            </a:lvl1pPr>
            <a:lvl2pPr marL="0" indent="0">
              <a:buFontTx/>
              <a:buNone/>
              <a:defRPr sz="1200" i="1">
                <a:solidFill>
                  <a:schemeClr val="tx1"/>
                </a:solidFill>
                <a:latin typeface="Times New Roman" panose="02020603050405020304" pitchFamily="18" charset="0"/>
                <a:cs typeface="Times New Roman" panose="02020603050405020304" pitchFamily="18" charset="0"/>
              </a:defRPr>
            </a:lvl2pPr>
            <a:lvl3pPr marL="92075" indent="-92075">
              <a:buSzPct val="80000"/>
              <a:buFont typeface="Times New Roman" panose="02020603050405020304" pitchFamily="18" charset="0"/>
              <a:buChar char="▪"/>
              <a:defRPr sz="1200" i="1">
                <a:solidFill>
                  <a:schemeClr val="tx1"/>
                </a:solidFill>
                <a:latin typeface="Times New Roman" panose="02020603050405020304" pitchFamily="18" charset="0"/>
                <a:cs typeface="Times New Roman" panose="02020603050405020304" pitchFamily="18" charset="0"/>
              </a:defRPr>
            </a:lvl3pPr>
            <a:lvl4pPr marL="92075" indent="-92075">
              <a:buSzPct val="80000"/>
              <a:buFont typeface="Times New Roman" panose="02020603050405020304" pitchFamily="18" charset="0"/>
              <a:buChar char="▪"/>
              <a:defRPr sz="1200" i="1">
                <a:solidFill>
                  <a:schemeClr val="tx1"/>
                </a:solidFill>
                <a:latin typeface="Times New Roman" panose="02020603050405020304" pitchFamily="18" charset="0"/>
                <a:cs typeface="Times New Roman" panose="02020603050405020304" pitchFamily="18" charset="0"/>
              </a:defRPr>
            </a:lvl4pPr>
            <a:lvl5pPr marL="92075" indent="-92075">
              <a:buSzPct val="80000"/>
              <a:buFont typeface="Times New Roman" panose="02020603050405020304" pitchFamily="18" charset="0"/>
              <a:buChar char="▪"/>
              <a:defRPr sz="1200" i="1">
                <a:solidFill>
                  <a:schemeClr val="tx1"/>
                </a:solidFill>
                <a:latin typeface="Times New Roman" panose="02020603050405020304" pitchFamily="18" charset="0"/>
                <a:cs typeface="Times New Roman" panose="02020603050405020304" pitchFamily="18" charset="0"/>
              </a:defRPr>
            </a:lvl5pPr>
            <a:lvl6pPr marL="92075" indent="-92075">
              <a:buSzPct val="80000"/>
              <a:buFont typeface="Times New Roman" panose="02020603050405020304" pitchFamily="18" charset="0"/>
              <a:buChar char="▪"/>
              <a:defRPr sz="1200" i="1">
                <a:solidFill>
                  <a:schemeClr val="tx1"/>
                </a:solidFill>
                <a:latin typeface="Times New Roman" panose="02020603050405020304" pitchFamily="18" charset="0"/>
                <a:cs typeface="Times New Roman" panose="02020603050405020304" pitchFamily="18" charset="0"/>
              </a:defRPr>
            </a:lvl6pPr>
            <a:lvl7pPr marL="92075" indent="-92075">
              <a:buSzPct val="80000"/>
              <a:buFont typeface="Times New Roman" panose="02020603050405020304" pitchFamily="18" charset="0"/>
              <a:buChar char="▪"/>
              <a:defRPr sz="1200" i="1">
                <a:solidFill>
                  <a:schemeClr val="tx1"/>
                </a:solidFill>
                <a:latin typeface="Times New Roman" panose="02020603050405020304" pitchFamily="18" charset="0"/>
                <a:cs typeface="Times New Roman" panose="02020603050405020304" pitchFamily="18" charset="0"/>
              </a:defRPr>
            </a:lvl7pPr>
            <a:lvl8pPr marL="92075" indent="-92075">
              <a:buSzPct val="80000"/>
              <a:buFont typeface="Times New Roman" panose="02020603050405020304" pitchFamily="18" charset="0"/>
              <a:buChar char="▪"/>
              <a:defRPr sz="1200" i="1">
                <a:solidFill>
                  <a:schemeClr val="tx1"/>
                </a:solidFill>
                <a:latin typeface="Times New Roman" panose="02020603050405020304" pitchFamily="18" charset="0"/>
                <a:cs typeface="Times New Roman" panose="02020603050405020304" pitchFamily="18" charset="0"/>
              </a:defRPr>
            </a:lvl8pPr>
            <a:lvl9pPr marL="92075" indent="-92075">
              <a:buSzPct val="80000"/>
              <a:buFont typeface="Times New Roman" panose="02020603050405020304" pitchFamily="18" charset="0"/>
              <a:buChar char="▪"/>
              <a:defRPr sz="1200" i="1">
                <a:solidFill>
                  <a:schemeClr val="tx1"/>
                </a:solidFill>
                <a:latin typeface="Times New Roman" panose="02020603050405020304" pitchFamily="18" charset="0"/>
                <a:cs typeface="Times New Roman" panose="02020603050405020304" pitchFamily="18" charset="0"/>
              </a:defRPr>
            </a:lvl9pPr>
          </a:lstStyle>
          <a:p>
            <a:pPr lvl="0"/>
            <a:r>
              <a:rPr lang="en-US" dirty="0" err="1" smtClean="0"/>
              <a:t>Textmasterformat</a:t>
            </a:r>
            <a:r>
              <a:rPr lang="en-US" dirty="0" smtClean="0"/>
              <a:t> </a:t>
            </a:r>
            <a:r>
              <a:rPr lang="en-US" dirty="0" err="1" smtClean="0"/>
              <a:t>bearbeiten</a:t>
            </a:r>
            <a:endParaRPr lang="en-US" dirty="0" smtClean="0"/>
          </a:p>
          <a:p>
            <a:pPr lvl="1"/>
            <a:r>
              <a:rPr lang="en-US" dirty="0" err="1" smtClean="0"/>
              <a:t>Zweite</a:t>
            </a:r>
            <a:r>
              <a:rPr lang="en-US" dirty="0" smtClean="0"/>
              <a:t> </a:t>
            </a:r>
            <a:r>
              <a:rPr lang="en-US" dirty="0" err="1" smtClean="0"/>
              <a:t>Ebene</a:t>
            </a:r>
            <a:endParaRPr lang="en-US" dirty="0" smtClean="0"/>
          </a:p>
          <a:p>
            <a:pPr lvl="2"/>
            <a:r>
              <a:rPr lang="en-US" dirty="0" err="1" smtClean="0"/>
              <a:t>Dritte</a:t>
            </a:r>
            <a:r>
              <a:rPr lang="en-US" dirty="0" smtClean="0"/>
              <a:t> </a:t>
            </a:r>
            <a:r>
              <a:rPr lang="en-US" dirty="0" err="1" smtClean="0"/>
              <a:t>Ebene</a:t>
            </a:r>
            <a:endParaRPr lang="en-US" dirty="0" smtClean="0"/>
          </a:p>
          <a:p>
            <a:pPr lvl="3"/>
            <a:r>
              <a:rPr lang="en-US" dirty="0" err="1" smtClean="0"/>
              <a:t>Vierte</a:t>
            </a:r>
            <a:r>
              <a:rPr lang="en-US" dirty="0" smtClean="0"/>
              <a:t> </a:t>
            </a:r>
            <a:r>
              <a:rPr lang="en-US" dirty="0" err="1" smtClean="0"/>
              <a:t>Ebene</a:t>
            </a:r>
            <a:endParaRPr lang="en-US" dirty="0" smtClean="0"/>
          </a:p>
          <a:p>
            <a:pPr lvl="4"/>
            <a:r>
              <a:rPr lang="en-US" dirty="0" err="1" smtClean="0"/>
              <a:t>Fünfte</a:t>
            </a:r>
            <a:r>
              <a:rPr lang="en-US" dirty="0" smtClean="0"/>
              <a:t> </a:t>
            </a:r>
            <a:r>
              <a:rPr lang="en-US" dirty="0" err="1" smtClean="0"/>
              <a:t>Ebene</a:t>
            </a:r>
            <a:endParaRPr lang="en-US" dirty="0" smtClean="0"/>
          </a:p>
          <a:p>
            <a:pPr lvl="5"/>
            <a:r>
              <a:rPr lang="en-US" dirty="0" smtClean="0"/>
              <a:t>S</a:t>
            </a:r>
          </a:p>
          <a:p>
            <a:pPr lvl="6"/>
            <a:r>
              <a:rPr lang="en-US" dirty="0" smtClean="0"/>
              <a:t>S</a:t>
            </a:r>
          </a:p>
          <a:p>
            <a:pPr lvl="7"/>
            <a:r>
              <a:rPr lang="en-US" dirty="0" smtClean="0"/>
              <a:t>A</a:t>
            </a:r>
          </a:p>
          <a:p>
            <a:pPr lvl="8"/>
            <a:r>
              <a:rPr lang="en-US" dirty="0" smtClean="0"/>
              <a:t>n</a:t>
            </a:r>
            <a:endParaRPr lang="en-US" dirty="0"/>
          </a:p>
        </p:txBody>
      </p:sp>
      <p:sp>
        <p:nvSpPr>
          <p:cNvPr id="42" name="Textplatzhalter 7"/>
          <p:cNvSpPr>
            <a:spLocks noGrp="1"/>
          </p:cNvSpPr>
          <p:nvPr>
            <p:ph type="body" sz="quarter" idx="26"/>
          </p:nvPr>
        </p:nvSpPr>
        <p:spPr bwMode="gray">
          <a:xfrm>
            <a:off x="2504200" y="1419558"/>
            <a:ext cx="2052000" cy="1511085"/>
          </a:xfrm>
          <a:noFill/>
        </p:spPr>
        <p:txBody>
          <a:bodyPr lIns="190800" tIns="180000" rIns="190800"/>
          <a:lstStyle>
            <a:lvl1pPr marL="0" indent="0">
              <a:spcBef>
                <a:spcPts val="1200"/>
              </a:spcBef>
              <a:spcAft>
                <a:spcPts val="1200"/>
              </a:spcAft>
              <a:buFontTx/>
              <a:buNone/>
              <a:defRPr sz="1200">
                <a:solidFill>
                  <a:schemeClr val="tx1"/>
                </a:solidFill>
              </a:defRPr>
            </a:lvl1pPr>
            <a:lvl2pPr marL="93600" indent="-93600">
              <a:buSzPct val="80000"/>
              <a:buFont typeface="Times New Roman" panose="02020603050405020304" pitchFamily="18" charset="0"/>
              <a:buChar char="▪"/>
              <a:defRPr sz="1200" i="1">
                <a:solidFill>
                  <a:schemeClr val="tx1"/>
                </a:solidFill>
                <a:latin typeface="Times New Roman" panose="02020603050405020304" pitchFamily="18" charset="0"/>
                <a:cs typeface="Times New Roman" panose="02020603050405020304" pitchFamily="18" charset="0"/>
              </a:defRPr>
            </a:lvl2pPr>
            <a:lvl3pPr marL="93600" indent="-93600">
              <a:buSzPct val="80000"/>
              <a:buFont typeface="Times New Roman" panose="02020603050405020304" pitchFamily="18" charset="0"/>
              <a:buChar char="▪"/>
              <a:defRPr sz="1200" i="1">
                <a:solidFill>
                  <a:schemeClr val="tx1"/>
                </a:solidFill>
                <a:latin typeface="Times New Roman" panose="02020603050405020304" pitchFamily="18" charset="0"/>
                <a:cs typeface="Times New Roman" panose="02020603050405020304" pitchFamily="18" charset="0"/>
              </a:defRPr>
            </a:lvl3pPr>
            <a:lvl4pPr marL="93600" indent="-93600">
              <a:buSzPct val="80000"/>
              <a:buFont typeface="Times New Roman" panose="02020603050405020304" pitchFamily="18" charset="0"/>
              <a:buChar char="▪"/>
              <a:defRPr sz="1200" i="1">
                <a:solidFill>
                  <a:schemeClr val="tx1"/>
                </a:solidFill>
                <a:latin typeface="Times New Roman" panose="02020603050405020304" pitchFamily="18" charset="0"/>
                <a:cs typeface="Times New Roman" panose="02020603050405020304" pitchFamily="18" charset="0"/>
              </a:defRPr>
            </a:lvl4pPr>
            <a:lvl5pPr marL="93600" indent="-93600">
              <a:buSzPct val="80000"/>
              <a:buFont typeface="Times New Roman" panose="02020603050405020304" pitchFamily="18" charset="0"/>
              <a:buChar char="▪"/>
              <a:defRPr sz="1200" i="1">
                <a:solidFill>
                  <a:schemeClr val="tx1"/>
                </a:solidFill>
                <a:latin typeface="Times New Roman" panose="02020603050405020304" pitchFamily="18" charset="0"/>
                <a:cs typeface="Times New Roman" panose="02020603050405020304" pitchFamily="18" charset="0"/>
              </a:defRPr>
            </a:lvl5pPr>
            <a:lvl6pPr marL="93600" indent="-93600">
              <a:buSzPct val="80000"/>
              <a:buFont typeface="Times New Roman" panose="02020603050405020304" pitchFamily="18" charset="0"/>
              <a:buChar char="▪"/>
              <a:defRPr sz="1200" i="1">
                <a:solidFill>
                  <a:schemeClr val="tx1"/>
                </a:solidFill>
                <a:latin typeface="Times New Roman" panose="02020603050405020304" pitchFamily="18" charset="0"/>
                <a:cs typeface="Times New Roman" panose="02020603050405020304" pitchFamily="18" charset="0"/>
              </a:defRPr>
            </a:lvl6pPr>
            <a:lvl7pPr marL="93600" indent="-93600">
              <a:buSzPct val="80000"/>
              <a:buFont typeface="Times New Roman" panose="02020603050405020304" pitchFamily="18" charset="0"/>
              <a:buChar char="▪"/>
              <a:defRPr sz="1200" i="1">
                <a:solidFill>
                  <a:schemeClr val="tx1"/>
                </a:solidFill>
                <a:latin typeface="Times New Roman" panose="02020603050405020304" pitchFamily="18" charset="0"/>
                <a:cs typeface="Times New Roman" panose="02020603050405020304" pitchFamily="18" charset="0"/>
              </a:defRPr>
            </a:lvl7pPr>
            <a:lvl8pPr marL="93600" indent="-93600">
              <a:buSzPct val="80000"/>
              <a:buFont typeface="Times New Roman" panose="02020603050405020304" pitchFamily="18" charset="0"/>
              <a:buChar char="▪"/>
              <a:defRPr sz="1200" i="1">
                <a:solidFill>
                  <a:schemeClr val="tx1"/>
                </a:solidFill>
                <a:latin typeface="Times New Roman" panose="02020603050405020304" pitchFamily="18" charset="0"/>
                <a:cs typeface="Times New Roman" panose="02020603050405020304" pitchFamily="18" charset="0"/>
              </a:defRPr>
            </a:lvl8pPr>
            <a:lvl9pPr marL="93600" indent="-93600">
              <a:buSzPct val="80000"/>
              <a:buFont typeface="Times New Roman" panose="02020603050405020304" pitchFamily="18" charset="0"/>
              <a:buChar char="▪"/>
              <a:defRPr sz="1200" i="1">
                <a:solidFill>
                  <a:schemeClr val="tx1"/>
                </a:solidFill>
                <a:latin typeface="Times New Roman" panose="02020603050405020304" pitchFamily="18" charset="0"/>
                <a:cs typeface="Times New Roman" panose="02020603050405020304" pitchFamily="18" charset="0"/>
              </a:defRPr>
            </a:lvl9pPr>
          </a:lstStyle>
          <a:p>
            <a:pPr lvl="0"/>
            <a:r>
              <a:rPr lang="en-US" dirty="0" err="1" smtClean="0"/>
              <a:t>Textmasterformat</a:t>
            </a:r>
            <a:r>
              <a:rPr lang="en-US" dirty="0" smtClean="0"/>
              <a:t> </a:t>
            </a:r>
            <a:r>
              <a:rPr lang="en-US" dirty="0" err="1" smtClean="0"/>
              <a:t>bearbeiten</a:t>
            </a:r>
            <a:endParaRPr lang="en-US" dirty="0" smtClean="0"/>
          </a:p>
          <a:p>
            <a:pPr lvl="1"/>
            <a:r>
              <a:rPr lang="en-US" dirty="0" err="1" smtClean="0"/>
              <a:t>Zweite</a:t>
            </a:r>
            <a:r>
              <a:rPr lang="en-US" dirty="0" smtClean="0"/>
              <a:t> </a:t>
            </a:r>
            <a:r>
              <a:rPr lang="en-US" dirty="0" err="1" smtClean="0"/>
              <a:t>Ebene</a:t>
            </a:r>
            <a:endParaRPr lang="en-US" dirty="0" smtClean="0"/>
          </a:p>
          <a:p>
            <a:pPr lvl="2"/>
            <a:r>
              <a:rPr lang="en-US" dirty="0" err="1" smtClean="0"/>
              <a:t>Dritte</a:t>
            </a:r>
            <a:r>
              <a:rPr lang="en-US" dirty="0" smtClean="0"/>
              <a:t> </a:t>
            </a:r>
            <a:r>
              <a:rPr lang="en-US" dirty="0" err="1" smtClean="0"/>
              <a:t>Ebene</a:t>
            </a:r>
            <a:endParaRPr lang="en-US" dirty="0" smtClean="0"/>
          </a:p>
          <a:p>
            <a:pPr lvl="3"/>
            <a:r>
              <a:rPr lang="en-US" dirty="0" err="1" smtClean="0"/>
              <a:t>Vierte</a:t>
            </a:r>
            <a:r>
              <a:rPr lang="en-US" dirty="0" smtClean="0"/>
              <a:t> </a:t>
            </a:r>
            <a:r>
              <a:rPr lang="en-US" dirty="0" err="1" smtClean="0"/>
              <a:t>Ebene</a:t>
            </a:r>
            <a:endParaRPr lang="en-US" dirty="0" smtClean="0"/>
          </a:p>
          <a:p>
            <a:pPr lvl="4"/>
            <a:r>
              <a:rPr lang="en-US" dirty="0" err="1" smtClean="0"/>
              <a:t>Fünfte</a:t>
            </a:r>
            <a:r>
              <a:rPr lang="en-US" dirty="0" smtClean="0"/>
              <a:t> </a:t>
            </a:r>
            <a:r>
              <a:rPr lang="en-US" dirty="0" err="1" smtClean="0"/>
              <a:t>Ebene</a:t>
            </a:r>
            <a:endParaRPr lang="en-US" dirty="0" smtClean="0"/>
          </a:p>
          <a:p>
            <a:pPr lvl="5"/>
            <a:r>
              <a:rPr lang="en-US" dirty="0" smtClean="0"/>
              <a:t>S</a:t>
            </a:r>
          </a:p>
          <a:p>
            <a:pPr lvl="6"/>
            <a:r>
              <a:rPr lang="en-US" dirty="0" smtClean="0"/>
              <a:t>S</a:t>
            </a:r>
          </a:p>
          <a:p>
            <a:pPr lvl="7"/>
            <a:r>
              <a:rPr lang="en-US" dirty="0" smtClean="0"/>
              <a:t>A</a:t>
            </a:r>
          </a:p>
          <a:p>
            <a:pPr lvl="8"/>
            <a:r>
              <a:rPr lang="en-US" dirty="0" smtClean="0"/>
              <a:t>n</a:t>
            </a:r>
            <a:endParaRPr lang="en-US" dirty="0"/>
          </a:p>
        </p:txBody>
      </p:sp>
      <p:sp>
        <p:nvSpPr>
          <p:cNvPr id="48" name="Textplatzhalter 7"/>
          <p:cNvSpPr>
            <a:spLocks noGrp="1"/>
          </p:cNvSpPr>
          <p:nvPr>
            <p:ph type="body" sz="quarter" idx="30"/>
          </p:nvPr>
        </p:nvSpPr>
        <p:spPr bwMode="gray">
          <a:xfrm>
            <a:off x="6876256" y="1419552"/>
            <a:ext cx="1791494" cy="1514315"/>
          </a:xfrm>
          <a:noFill/>
        </p:spPr>
        <p:txBody>
          <a:bodyPr lIns="190800" tIns="180000" rIns="190800"/>
          <a:lstStyle>
            <a:lvl1pPr marL="0" indent="-171450">
              <a:spcBef>
                <a:spcPts val="1200"/>
              </a:spcBef>
              <a:spcAft>
                <a:spcPts val="0"/>
              </a:spcAft>
              <a:buFontTx/>
              <a:buChar char="─"/>
              <a:defRPr sz="1200">
                <a:solidFill>
                  <a:schemeClr val="tx1"/>
                </a:solidFill>
              </a:defRPr>
            </a:lvl1pPr>
            <a:lvl2pPr marL="0" indent="0">
              <a:buFontTx/>
              <a:buNone/>
              <a:defRPr sz="1200" i="1">
                <a:solidFill>
                  <a:schemeClr val="tx1"/>
                </a:solidFill>
                <a:latin typeface="Times New Roman" panose="02020603050405020304" pitchFamily="18" charset="0"/>
                <a:cs typeface="Times New Roman" panose="02020603050405020304" pitchFamily="18" charset="0"/>
              </a:defRPr>
            </a:lvl2pPr>
            <a:lvl3pPr marL="93600" indent="-93600">
              <a:buSzPct val="80000"/>
              <a:buFont typeface="Times New Roman" panose="02020603050405020304" pitchFamily="18" charset="0"/>
              <a:buChar char="▪"/>
              <a:defRPr sz="1200" i="1">
                <a:solidFill>
                  <a:schemeClr val="tx1"/>
                </a:solidFill>
                <a:latin typeface="Times New Roman" panose="02020603050405020304" pitchFamily="18" charset="0"/>
                <a:cs typeface="Times New Roman" panose="02020603050405020304" pitchFamily="18" charset="0"/>
              </a:defRPr>
            </a:lvl3pPr>
            <a:lvl4pPr marL="93600" indent="-93600">
              <a:buSzPct val="80000"/>
              <a:buFont typeface="Times New Roman" panose="02020603050405020304" pitchFamily="18" charset="0"/>
              <a:buChar char="▪"/>
              <a:defRPr sz="1200" i="1">
                <a:solidFill>
                  <a:schemeClr val="tx1"/>
                </a:solidFill>
                <a:latin typeface="Times New Roman" panose="02020603050405020304" pitchFamily="18" charset="0"/>
                <a:cs typeface="Times New Roman" panose="02020603050405020304" pitchFamily="18" charset="0"/>
              </a:defRPr>
            </a:lvl4pPr>
            <a:lvl5pPr marL="93600" indent="-93600">
              <a:buSzPct val="80000"/>
              <a:buFont typeface="Times New Roman" panose="02020603050405020304" pitchFamily="18" charset="0"/>
              <a:buChar char="▪"/>
              <a:defRPr sz="1200" i="1">
                <a:solidFill>
                  <a:schemeClr val="tx1"/>
                </a:solidFill>
                <a:latin typeface="Times New Roman" panose="02020603050405020304" pitchFamily="18" charset="0"/>
                <a:cs typeface="Times New Roman" panose="02020603050405020304" pitchFamily="18" charset="0"/>
              </a:defRPr>
            </a:lvl5pPr>
            <a:lvl6pPr marL="93600" indent="-93600">
              <a:buSzPct val="80000"/>
              <a:buFont typeface="Times New Roman" panose="02020603050405020304" pitchFamily="18" charset="0"/>
              <a:buChar char="▪"/>
              <a:defRPr sz="1200" i="1">
                <a:solidFill>
                  <a:schemeClr val="tx1"/>
                </a:solidFill>
                <a:latin typeface="Times New Roman" panose="02020603050405020304" pitchFamily="18" charset="0"/>
                <a:cs typeface="Times New Roman" panose="02020603050405020304" pitchFamily="18" charset="0"/>
              </a:defRPr>
            </a:lvl6pPr>
            <a:lvl7pPr marL="93600" indent="-93600">
              <a:buSzPct val="80000"/>
              <a:buFont typeface="Times New Roman" panose="02020603050405020304" pitchFamily="18" charset="0"/>
              <a:buChar char="▪"/>
              <a:defRPr sz="1200" i="1">
                <a:solidFill>
                  <a:schemeClr val="tx1"/>
                </a:solidFill>
                <a:latin typeface="Times New Roman" panose="02020603050405020304" pitchFamily="18" charset="0"/>
                <a:cs typeface="Times New Roman" panose="02020603050405020304" pitchFamily="18" charset="0"/>
              </a:defRPr>
            </a:lvl7pPr>
            <a:lvl8pPr marL="93600" indent="-93600">
              <a:buSzPct val="80000"/>
              <a:buFont typeface="Times New Roman" panose="02020603050405020304" pitchFamily="18" charset="0"/>
              <a:buChar char="▪"/>
              <a:defRPr sz="1200" i="1">
                <a:solidFill>
                  <a:schemeClr val="tx1"/>
                </a:solidFill>
                <a:latin typeface="Times New Roman" panose="02020603050405020304" pitchFamily="18" charset="0"/>
                <a:cs typeface="Times New Roman" panose="02020603050405020304" pitchFamily="18" charset="0"/>
              </a:defRPr>
            </a:lvl8pPr>
            <a:lvl9pPr marL="93600" indent="-93600">
              <a:buSzPct val="80000"/>
              <a:buFont typeface="Times New Roman" panose="02020603050405020304" pitchFamily="18" charset="0"/>
              <a:buChar char="▪"/>
              <a:defRPr sz="1200" i="1">
                <a:solidFill>
                  <a:schemeClr val="tx1"/>
                </a:solidFill>
                <a:latin typeface="Times New Roman" panose="02020603050405020304" pitchFamily="18" charset="0"/>
                <a:cs typeface="Times New Roman" panose="02020603050405020304" pitchFamily="18" charset="0"/>
              </a:defRPr>
            </a:lvl9pPr>
          </a:lstStyle>
          <a:p>
            <a:pPr lvl="0"/>
            <a:r>
              <a:rPr lang="en-US" dirty="0" err="1" smtClean="0"/>
              <a:t>Textmasterformat</a:t>
            </a:r>
            <a:r>
              <a:rPr lang="en-US" dirty="0" smtClean="0"/>
              <a:t> </a:t>
            </a:r>
            <a:r>
              <a:rPr lang="en-US" dirty="0" err="1" smtClean="0"/>
              <a:t>bearbeiten</a:t>
            </a:r>
            <a:endParaRPr lang="en-US" dirty="0" smtClean="0"/>
          </a:p>
          <a:p>
            <a:pPr lvl="1"/>
            <a:r>
              <a:rPr lang="en-US" dirty="0" err="1" smtClean="0"/>
              <a:t>Zweite</a:t>
            </a:r>
            <a:r>
              <a:rPr lang="en-US" dirty="0" smtClean="0"/>
              <a:t> </a:t>
            </a:r>
            <a:r>
              <a:rPr lang="en-US" dirty="0" err="1" smtClean="0"/>
              <a:t>Ebene</a:t>
            </a:r>
            <a:endParaRPr lang="en-US" dirty="0" smtClean="0"/>
          </a:p>
          <a:p>
            <a:pPr lvl="2"/>
            <a:r>
              <a:rPr lang="en-US" dirty="0" err="1" smtClean="0"/>
              <a:t>Dritte</a:t>
            </a:r>
            <a:r>
              <a:rPr lang="en-US" dirty="0" smtClean="0"/>
              <a:t> </a:t>
            </a:r>
            <a:r>
              <a:rPr lang="en-US" dirty="0" err="1" smtClean="0"/>
              <a:t>Ebene</a:t>
            </a:r>
            <a:endParaRPr lang="en-US" dirty="0" smtClean="0"/>
          </a:p>
          <a:p>
            <a:pPr lvl="3"/>
            <a:r>
              <a:rPr lang="en-US" dirty="0" err="1" smtClean="0"/>
              <a:t>Vierte</a:t>
            </a:r>
            <a:r>
              <a:rPr lang="en-US" dirty="0" smtClean="0"/>
              <a:t> </a:t>
            </a:r>
            <a:r>
              <a:rPr lang="en-US" dirty="0" err="1" smtClean="0"/>
              <a:t>Ebene</a:t>
            </a:r>
            <a:endParaRPr lang="en-US" dirty="0" smtClean="0"/>
          </a:p>
          <a:p>
            <a:pPr lvl="4"/>
            <a:r>
              <a:rPr lang="en-US" dirty="0" err="1" smtClean="0"/>
              <a:t>Fünfte</a:t>
            </a:r>
            <a:r>
              <a:rPr lang="en-US" dirty="0" smtClean="0"/>
              <a:t> </a:t>
            </a:r>
            <a:r>
              <a:rPr lang="en-US" dirty="0" err="1" smtClean="0"/>
              <a:t>Ebene</a:t>
            </a:r>
            <a:endParaRPr lang="en-US" dirty="0" smtClean="0"/>
          </a:p>
          <a:p>
            <a:pPr lvl="5"/>
            <a:r>
              <a:rPr lang="en-US" dirty="0" smtClean="0"/>
              <a:t>S</a:t>
            </a:r>
          </a:p>
          <a:p>
            <a:pPr lvl="6"/>
            <a:r>
              <a:rPr lang="en-US" dirty="0" smtClean="0"/>
              <a:t>S</a:t>
            </a:r>
          </a:p>
          <a:p>
            <a:pPr lvl="7"/>
            <a:r>
              <a:rPr lang="en-US" dirty="0" smtClean="0"/>
              <a:t>A</a:t>
            </a:r>
          </a:p>
          <a:p>
            <a:pPr lvl="8"/>
            <a:r>
              <a:rPr lang="en-US" dirty="0" smtClean="0"/>
              <a:t>n</a:t>
            </a:r>
            <a:endParaRPr lang="en-US" dirty="0"/>
          </a:p>
        </p:txBody>
      </p:sp>
      <p:grpSp>
        <p:nvGrpSpPr>
          <p:cNvPr id="22" name="Gruppieren 21"/>
          <p:cNvGrpSpPr/>
          <p:nvPr userDrawn="1"/>
        </p:nvGrpSpPr>
        <p:grpSpPr bwMode="gray">
          <a:xfrm rot="5400000">
            <a:off x="840093" y="2872291"/>
            <a:ext cx="3257025" cy="174340"/>
            <a:chOff x="379469" y="2303004"/>
            <a:chExt cx="3100629" cy="144000"/>
          </a:xfrm>
        </p:grpSpPr>
        <p:cxnSp>
          <p:nvCxnSpPr>
            <p:cNvPr id="23" name="Gerade Verbindung 22"/>
            <p:cNvCxnSpPr/>
            <p:nvPr/>
          </p:nvCxnSpPr>
          <p:spPr bwMode="gray">
            <a:xfrm rot="16200000" flipV="1">
              <a:off x="1965788" y="860693"/>
              <a:ext cx="0" cy="302862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Rechteck 23"/>
            <p:cNvSpPr/>
            <p:nvPr/>
          </p:nvSpPr>
          <p:spPr bwMode="gray">
            <a:xfrm rot="18900000">
              <a:off x="379469" y="2303004"/>
              <a:ext cx="144000" cy="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fontAlgn="base" hangingPunct="0">
                <a:spcBef>
                  <a:spcPct val="0"/>
                </a:spcBef>
                <a:spcAft>
                  <a:spcPct val="0"/>
                </a:spcAft>
              </a:pPr>
              <a:endParaRPr lang="en-US" dirty="0">
                <a:solidFill>
                  <a:prstClr val="white"/>
                </a:solidFill>
              </a:endParaRPr>
            </a:p>
          </p:txBody>
        </p:sp>
      </p:grpSp>
      <p:grpSp>
        <p:nvGrpSpPr>
          <p:cNvPr id="25" name="Gruppieren 24"/>
          <p:cNvGrpSpPr/>
          <p:nvPr userDrawn="1"/>
        </p:nvGrpSpPr>
        <p:grpSpPr bwMode="gray">
          <a:xfrm rot="5400000">
            <a:off x="2845567" y="2880591"/>
            <a:ext cx="3240426" cy="174340"/>
            <a:chOff x="379469" y="2303004"/>
            <a:chExt cx="3100629" cy="144000"/>
          </a:xfrm>
        </p:grpSpPr>
        <p:cxnSp>
          <p:nvCxnSpPr>
            <p:cNvPr id="26" name="Gerade Verbindung 25"/>
            <p:cNvCxnSpPr/>
            <p:nvPr/>
          </p:nvCxnSpPr>
          <p:spPr bwMode="gray">
            <a:xfrm rot="16200000" flipV="1">
              <a:off x="1965788" y="860693"/>
              <a:ext cx="0" cy="302862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Rechteck 26"/>
            <p:cNvSpPr/>
            <p:nvPr/>
          </p:nvSpPr>
          <p:spPr bwMode="gray">
            <a:xfrm rot="18900000">
              <a:off x="379469" y="2303004"/>
              <a:ext cx="144000" cy="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fontAlgn="base" hangingPunct="0">
                <a:spcBef>
                  <a:spcPct val="0"/>
                </a:spcBef>
                <a:spcAft>
                  <a:spcPct val="0"/>
                </a:spcAft>
              </a:pPr>
              <a:endParaRPr lang="en-US" dirty="0">
                <a:solidFill>
                  <a:prstClr val="white"/>
                </a:solidFill>
              </a:endParaRPr>
            </a:p>
          </p:txBody>
        </p:sp>
      </p:grpSp>
      <p:grpSp>
        <p:nvGrpSpPr>
          <p:cNvPr id="28" name="Gruppieren 27"/>
          <p:cNvGrpSpPr/>
          <p:nvPr userDrawn="1"/>
        </p:nvGrpSpPr>
        <p:grpSpPr bwMode="gray">
          <a:xfrm rot="5400000">
            <a:off x="4858553" y="2916596"/>
            <a:ext cx="3312434" cy="174340"/>
            <a:chOff x="379469" y="2303004"/>
            <a:chExt cx="3100629" cy="144000"/>
          </a:xfrm>
        </p:grpSpPr>
        <p:cxnSp>
          <p:nvCxnSpPr>
            <p:cNvPr id="29" name="Gerade Verbindung 28"/>
            <p:cNvCxnSpPr/>
            <p:nvPr/>
          </p:nvCxnSpPr>
          <p:spPr bwMode="gray">
            <a:xfrm rot="16200000" flipV="1">
              <a:off x="1965788" y="860693"/>
              <a:ext cx="0" cy="302862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Rechteck 29"/>
            <p:cNvSpPr/>
            <p:nvPr/>
          </p:nvSpPr>
          <p:spPr bwMode="gray">
            <a:xfrm rot="18900000">
              <a:off x="379469" y="2303004"/>
              <a:ext cx="144000" cy="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fontAlgn="base" hangingPunct="0">
                <a:spcBef>
                  <a:spcPct val="0"/>
                </a:spcBef>
                <a:spcAft>
                  <a:spcPct val="0"/>
                </a:spcAft>
              </a:pPr>
              <a:endParaRPr lang="en-US" dirty="0">
                <a:solidFill>
                  <a:prstClr val="white"/>
                </a:solidFill>
              </a:endParaRPr>
            </a:p>
          </p:txBody>
        </p:sp>
      </p:grpSp>
      <p:sp>
        <p:nvSpPr>
          <p:cNvPr id="40" name="Fußzeilenplatzhalter 4"/>
          <p:cNvSpPr>
            <a:spLocks noGrp="1"/>
          </p:cNvSpPr>
          <p:nvPr>
            <p:ph type="ftr" sz="quarter" idx="3"/>
          </p:nvPr>
        </p:nvSpPr>
        <p:spPr bwMode="gray">
          <a:xfrm>
            <a:off x="4526280" y="4755789"/>
            <a:ext cx="2957990" cy="177799"/>
          </a:xfrm>
          <a:prstGeom prst="rect">
            <a:avLst/>
          </a:prstGeom>
        </p:spPr>
        <p:txBody>
          <a:bodyPr vert="horz" lIns="0" tIns="0" rIns="0" bIns="10800" rtlCol="0" anchor="b">
            <a:noAutofit/>
          </a:bodyPr>
          <a:lstStyle>
            <a:lvl1pPr algn="r">
              <a:defRPr lang="de-DE" sz="800" dirty="0">
                <a:solidFill>
                  <a:schemeClr val="tx2"/>
                </a:solidFill>
              </a:defRPr>
            </a:lvl1pPr>
          </a:lstStyle>
          <a:p>
            <a:endParaRPr lang="en-US">
              <a:solidFill>
                <a:srgbClr val="CDA970"/>
              </a:solidFill>
            </a:endParaRPr>
          </a:p>
        </p:txBody>
      </p:sp>
    </p:spTree>
    <p:extLst>
      <p:ext uri="{BB962C8B-B14F-4D97-AF65-F5344CB8AC3E}">
        <p14:creationId xmlns:p14="http://schemas.microsoft.com/office/powerpoint/2010/main" val="2701644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Disposition personnalisée">
    <p:spTree>
      <p:nvGrpSpPr>
        <p:cNvPr id="1" name=""/>
        <p:cNvGrpSpPr/>
        <p:nvPr/>
      </p:nvGrpSpPr>
      <p:grpSpPr>
        <a:xfrm>
          <a:off x="0" y="0"/>
          <a:ext cx="0" cy="0"/>
          <a:chOff x="0" y="0"/>
          <a:chExt cx="0" cy="0"/>
        </a:xfrm>
      </p:grpSpPr>
      <p:sp>
        <p:nvSpPr>
          <p:cNvPr id="9" name="Rectangle 8"/>
          <p:cNvSpPr/>
          <p:nvPr userDrawn="1"/>
        </p:nvSpPr>
        <p:spPr>
          <a:xfrm>
            <a:off x="102295" y="4659982"/>
            <a:ext cx="8640960"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endParaRPr lang="fr-FR">
              <a:solidFill>
                <a:prstClr val="white"/>
              </a:solidFill>
            </a:endParaRPr>
          </a:p>
        </p:txBody>
      </p:sp>
      <p:sp>
        <p:nvSpPr>
          <p:cNvPr id="8" name="Rectangle 7"/>
          <p:cNvSpPr/>
          <p:nvPr userDrawn="1"/>
        </p:nvSpPr>
        <p:spPr>
          <a:xfrm>
            <a:off x="179512" y="915566"/>
            <a:ext cx="8640960" cy="2880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endParaRPr lang="fr-FR">
              <a:solidFill>
                <a:prstClr val="white"/>
              </a:solidFill>
            </a:endParaRPr>
          </a:p>
        </p:txBody>
      </p:sp>
      <p:sp>
        <p:nvSpPr>
          <p:cNvPr id="3" name="Espace réservé de la date 2"/>
          <p:cNvSpPr>
            <a:spLocks noGrp="1"/>
          </p:cNvSpPr>
          <p:nvPr>
            <p:ph type="dt" sz="half" idx="10"/>
          </p:nvPr>
        </p:nvSpPr>
        <p:spPr/>
        <p:txBody>
          <a:bodyPr/>
          <a:lstStyle/>
          <a:p>
            <a:endParaRPr lang="de-DE" altLang="fr-FR">
              <a:solidFill>
                <a:prstClr val="black"/>
              </a:solidFill>
            </a:endParaRPr>
          </a:p>
        </p:txBody>
      </p:sp>
      <p:sp>
        <p:nvSpPr>
          <p:cNvPr id="4" name="Espace réservé du pied de page 3"/>
          <p:cNvSpPr>
            <a:spLocks noGrp="1"/>
          </p:cNvSpPr>
          <p:nvPr>
            <p:ph type="ftr" sz="quarter" idx="11"/>
          </p:nvPr>
        </p:nvSpPr>
        <p:spPr/>
        <p:txBody>
          <a:bodyPr/>
          <a:lstStyle/>
          <a:p>
            <a:endParaRPr lang="de-DE" altLang="fr-FR"/>
          </a:p>
        </p:txBody>
      </p:sp>
      <p:sp>
        <p:nvSpPr>
          <p:cNvPr id="5" name="Espace réservé du numéro de diapositive 4"/>
          <p:cNvSpPr>
            <a:spLocks noGrp="1"/>
          </p:cNvSpPr>
          <p:nvPr>
            <p:ph type="sldNum" sz="quarter" idx="12"/>
          </p:nvPr>
        </p:nvSpPr>
        <p:spPr/>
        <p:txBody>
          <a:bodyPr/>
          <a:lstStyle/>
          <a:p>
            <a:fld id="{3B8617A0-974F-4611-AF26-CDAF10A0513F}" type="slidenum">
              <a:rPr lang="de-DE" altLang="fr-FR" smtClean="0"/>
              <a:pPr/>
              <a:t>‹nº›</a:t>
            </a:fld>
            <a:endParaRPr lang="de-DE" altLang="fr-FR"/>
          </a:p>
        </p:txBody>
      </p:sp>
      <p:sp>
        <p:nvSpPr>
          <p:cNvPr id="20" name="Espace réservé du texte 19"/>
          <p:cNvSpPr>
            <a:spLocks noGrp="1"/>
          </p:cNvSpPr>
          <p:nvPr>
            <p:ph type="body" sz="quarter" idx="14"/>
          </p:nvPr>
        </p:nvSpPr>
        <p:spPr>
          <a:xfrm>
            <a:off x="4954588" y="2860427"/>
            <a:ext cx="3073400" cy="431800"/>
          </a:xfrm>
        </p:spPr>
        <p:txBody>
          <a:bodyPr/>
          <a:lstStyle>
            <a:lvl1pPr marL="0" indent="0" algn="l" rtl="0" eaLnBrk="0" fontAlgn="base" hangingPunct="0">
              <a:spcBef>
                <a:spcPct val="20000"/>
              </a:spcBef>
              <a:spcAft>
                <a:spcPts val="300"/>
              </a:spcAft>
              <a:buFont typeface="Arial" panose="020B0604020202020204" pitchFamily="34" charset="0"/>
              <a:buNone/>
              <a:defRPr lang="fr-FR" sz="2800" b="0" i="1" kern="1200" smtClean="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1pPr>
            <a:lvl2pPr marL="0" indent="0" algn="l" rtl="0" eaLnBrk="0" fontAlgn="base" hangingPunct="0">
              <a:spcBef>
                <a:spcPct val="20000"/>
              </a:spcBef>
              <a:spcAft>
                <a:spcPts val="300"/>
              </a:spcAft>
              <a:buFont typeface="Arial" panose="020B0604020202020204" pitchFamily="34" charset="0"/>
              <a:buNone/>
              <a:defRPr lang="fr-FR" sz="2800" b="0" i="1" kern="1200" smtClean="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2pPr>
            <a:lvl3pPr marL="0" indent="0" algn="l" rtl="0" eaLnBrk="0" fontAlgn="base" hangingPunct="0">
              <a:spcBef>
                <a:spcPct val="20000"/>
              </a:spcBef>
              <a:spcAft>
                <a:spcPts val="300"/>
              </a:spcAft>
              <a:buFont typeface="Arial" panose="020B0604020202020204" pitchFamily="34" charset="0"/>
              <a:buNone/>
              <a:defRPr lang="fr-FR" sz="2800" b="0" i="1" kern="1200" smtClean="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3pPr>
            <a:lvl4pPr marL="0" indent="0" algn="l" rtl="0" eaLnBrk="0" fontAlgn="base" hangingPunct="0">
              <a:spcBef>
                <a:spcPct val="20000"/>
              </a:spcBef>
              <a:spcAft>
                <a:spcPts val="300"/>
              </a:spcAft>
              <a:buFont typeface="Arial" panose="020B0604020202020204" pitchFamily="34" charset="0"/>
              <a:buNone/>
              <a:defRPr lang="fr-FR" sz="2800" b="0" i="1" kern="1200" smtClean="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4pPr>
            <a:lvl5pPr marL="0" indent="0" algn="l" rtl="0" eaLnBrk="0" fontAlgn="base" hangingPunct="0">
              <a:spcBef>
                <a:spcPct val="20000"/>
              </a:spcBef>
              <a:spcAft>
                <a:spcPts val="300"/>
              </a:spcAft>
              <a:buFont typeface="Arial" panose="020B0604020202020204" pitchFamily="34" charset="0"/>
              <a:buNone/>
              <a:defRPr lang="fr-FR" sz="2800" b="0" i="1" kern="120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5pPr>
          </a:lstStyle>
          <a:p>
            <a:pPr lvl="0"/>
            <a:r>
              <a:rPr lang="fr-FR" dirty="0"/>
              <a:t>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2" name="Titre 1"/>
          <p:cNvSpPr>
            <a:spLocks noGrp="1"/>
          </p:cNvSpPr>
          <p:nvPr>
            <p:ph type="title"/>
          </p:nvPr>
        </p:nvSpPr>
        <p:spPr>
          <a:xfrm>
            <a:off x="4954132" y="2355726"/>
            <a:ext cx="3073856" cy="485525"/>
          </a:xfrm>
        </p:spPr>
        <p:txBody>
          <a:bodyPr anchor="b"/>
          <a:lstStyle>
            <a:lvl1pPr algn="l" rtl="0" eaLnBrk="0" fontAlgn="base" hangingPunct="0">
              <a:lnSpc>
                <a:spcPct val="80000"/>
              </a:lnSpc>
              <a:spcBef>
                <a:spcPct val="0"/>
              </a:spcBef>
              <a:spcAft>
                <a:spcPct val="0"/>
              </a:spcAft>
              <a:defRPr lang="fr-FR" sz="3400" kern="1200" dirty="0">
                <a:solidFill>
                  <a:srgbClr val="003A81"/>
                </a:solidFill>
                <a:latin typeface="+mj-lt"/>
                <a:ea typeface="MS PGothic" panose="020B0600070205080204" pitchFamily="34" charset="-128"/>
                <a:cs typeface="ＭＳ Ｐゴシック" charset="0"/>
              </a:defRPr>
            </a:lvl1pPr>
          </a:lstStyle>
          <a:p>
            <a:r>
              <a:rPr lang="fr-FR" dirty="0"/>
              <a:t>Modifiez le style du titre</a:t>
            </a:r>
          </a:p>
        </p:txBody>
      </p:sp>
    </p:spTree>
    <p:extLst>
      <p:ext uri="{BB962C8B-B14F-4D97-AF65-F5344CB8AC3E}">
        <p14:creationId xmlns:p14="http://schemas.microsoft.com/office/powerpoint/2010/main" val="94761024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2_Disposition personnalisée">
    <p:spTree>
      <p:nvGrpSpPr>
        <p:cNvPr id="1" name=""/>
        <p:cNvGrpSpPr/>
        <p:nvPr/>
      </p:nvGrpSpPr>
      <p:grpSpPr>
        <a:xfrm>
          <a:off x="0" y="0"/>
          <a:ext cx="0" cy="0"/>
          <a:chOff x="0" y="0"/>
          <a:chExt cx="0" cy="0"/>
        </a:xfrm>
      </p:grpSpPr>
      <p:sp>
        <p:nvSpPr>
          <p:cNvPr id="9" name="Rectangle 8"/>
          <p:cNvSpPr/>
          <p:nvPr userDrawn="1"/>
        </p:nvSpPr>
        <p:spPr>
          <a:xfrm>
            <a:off x="102295" y="4659982"/>
            <a:ext cx="8640960"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endParaRPr lang="fr-FR">
              <a:solidFill>
                <a:prstClr val="white"/>
              </a:solidFill>
            </a:endParaRPr>
          </a:p>
        </p:txBody>
      </p:sp>
      <p:sp>
        <p:nvSpPr>
          <p:cNvPr id="8" name="Rectangle 7"/>
          <p:cNvSpPr/>
          <p:nvPr userDrawn="1"/>
        </p:nvSpPr>
        <p:spPr>
          <a:xfrm>
            <a:off x="179512" y="915566"/>
            <a:ext cx="8640960" cy="2880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endParaRPr lang="fr-FR">
              <a:solidFill>
                <a:prstClr val="white"/>
              </a:solidFill>
            </a:endParaRPr>
          </a:p>
        </p:txBody>
      </p:sp>
      <p:sp>
        <p:nvSpPr>
          <p:cNvPr id="3" name="Espace réservé de la date 2"/>
          <p:cNvSpPr>
            <a:spLocks noGrp="1"/>
          </p:cNvSpPr>
          <p:nvPr>
            <p:ph type="dt" sz="half" idx="10"/>
          </p:nvPr>
        </p:nvSpPr>
        <p:spPr/>
        <p:txBody>
          <a:bodyPr/>
          <a:lstStyle/>
          <a:p>
            <a:endParaRPr lang="de-DE" altLang="fr-FR">
              <a:solidFill>
                <a:prstClr val="black"/>
              </a:solidFill>
            </a:endParaRPr>
          </a:p>
        </p:txBody>
      </p:sp>
      <p:sp>
        <p:nvSpPr>
          <p:cNvPr id="4" name="Espace réservé du pied de page 3"/>
          <p:cNvSpPr>
            <a:spLocks noGrp="1"/>
          </p:cNvSpPr>
          <p:nvPr>
            <p:ph type="ftr" sz="quarter" idx="11"/>
          </p:nvPr>
        </p:nvSpPr>
        <p:spPr/>
        <p:txBody>
          <a:bodyPr/>
          <a:lstStyle/>
          <a:p>
            <a:endParaRPr lang="de-DE" altLang="fr-FR"/>
          </a:p>
        </p:txBody>
      </p:sp>
      <p:sp>
        <p:nvSpPr>
          <p:cNvPr id="5" name="Espace réservé du numéro de diapositive 4"/>
          <p:cNvSpPr>
            <a:spLocks noGrp="1"/>
          </p:cNvSpPr>
          <p:nvPr>
            <p:ph type="sldNum" sz="quarter" idx="12"/>
          </p:nvPr>
        </p:nvSpPr>
        <p:spPr/>
        <p:txBody>
          <a:bodyPr/>
          <a:lstStyle/>
          <a:p>
            <a:fld id="{3B8617A0-974F-4611-AF26-CDAF10A0513F}" type="slidenum">
              <a:rPr lang="de-DE" altLang="fr-FR" smtClean="0"/>
              <a:pPr/>
              <a:t>‹nº›</a:t>
            </a:fld>
            <a:endParaRPr lang="de-DE" altLang="fr-FR"/>
          </a:p>
        </p:txBody>
      </p:sp>
      <p:sp>
        <p:nvSpPr>
          <p:cNvPr id="2" name="Titre 1"/>
          <p:cNvSpPr>
            <a:spLocks noGrp="1"/>
          </p:cNvSpPr>
          <p:nvPr>
            <p:ph type="title"/>
          </p:nvPr>
        </p:nvSpPr>
        <p:spPr>
          <a:xfrm>
            <a:off x="4954132" y="2730292"/>
            <a:ext cx="3073856" cy="485525"/>
          </a:xfrm>
        </p:spPr>
        <p:txBody>
          <a:bodyPr anchor="b"/>
          <a:lstStyle>
            <a:lvl1pPr algn="l" rtl="0" eaLnBrk="0" fontAlgn="base" hangingPunct="0">
              <a:lnSpc>
                <a:spcPct val="80000"/>
              </a:lnSpc>
              <a:spcBef>
                <a:spcPct val="0"/>
              </a:spcBef>
              <a:spcAft>
                <a:spcPct val="0"/>
              </a:spcAft>
              <a:defRPr lang="fr-FR" sz="3400" kern="1200" dirty="0">
                <a:solidFill>
                  <a:srgbClr val="003A81"/>
                </a:solidFill>
                <a:latin typeface="+mj-lt"/>
                <a:ea typeface="MS PGothic" panose="020B0600070205080204" pitchFamily="34" charset="-128"/>
                <a:cs typeface="ＭＳ Ｐゴシック" charset="0"/>
              </a:defRPr>
            </a:lvl1pPr>
          </a:lstStyle>
          <a:p>
            <a:r>
              <a:rPr lang="fr-FR" dirty="0"/>
              <a:t>Modifiez le style du titre</a:t>
            </a:r>
          </a:p>
        </p:txBody>
      </p:sp>
    </p:spTree>
    <p:extLst>
      <p:ext uri="{BB962C8B-B14F-4D97-AF65-F5344CB8AC3E}">
        <p14:creationId xmlns:p14="http://schemas.microsoft.com/office/powerpoint/2010/main" val="156441485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Titelmasterformat durch Klicken bearbeiten</a:t>
            </a:r>
            <a:endParaRPr lang="de-DE" dirty="0"/>
          </a:p>
        </p:txBody>
      </p:sp>
      <p:sp>
        <p:nvSpPr>
          <p:cNvPr id="6" name="Untertitel 2"/>
          <p:cNvSpPr>
            <a:spLocks noGrp="1"/>
          </p:cNvSpPr>
          <p:nvPr>
            <p:ph type="subTitle" idx="1"/>
          </p:nvPr>
        </p:nvSpPr>
        <p:spPr>
          <a:xfrm>
            <a:off x="457201" y="693901"/>
            <a:ext cx="5808133" cy="220063"/>
          </a:xfrm>
        </p:spPr>
        <p:txBody>
          <a:bodyPr/>
          <a:lstStyle>
            <a:lvl1pPr marL="0" indent="0" algn="l">
              <a:buNone/>
              <a:defRPr sz="2200" b="0" i="1">
                <a:solidFill>
                  <a:schemeClr val="tx1"/>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dirty="0" smtClean="0"/>
              <a:t>Formatvorlage des Untertitelmasters durch Klicken bearbeiten</a:t>
            </a:r>
            <a:endParaRPr lang="de-DE" dirty="0"/>
          </a:p>
        </p:txBody>
      </p:sp>
      <p:sp>
        <p:nvSpPr>
          <p:cNvPr id="8" name="Textplatzhalter 7"/>
          <p:cNvSpPr>
            <a:spLocks noGrp="1"/>
          </p:cNvSpPr>
          <p:nvPr>
            <p:ph type="body" sz="quarter" idx="21"/>
          </p:nvPr>
        </p:nvSpPr>
        <p:spPr>
          <a:xfrm>
            <a:off x="457200" y="1416845"/>
            <a:ext cx="8121650" cy="293251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15" name="Datumsplatzhalter 3"/>
          <p:cNvSpPr>
            <a:spLocks noGrp="1"/>
          </p:cNvSpPr>
          <p:nvPr>
            <p:ph type="dt" sz="half" idx="25"/>
          </p:nvPr>
        </p:nvSpPr>
        <p:spPr/>
        <p:txBody>
          <a:bodyPr/>
          <a:lstStyle>
            <a:lvl1pPr>
              <a:defRPr/>
            </a:lvl1pPr>
          </a:lstStyle>
          <a:p>
            <a:endParaRPr lang="de-DE" altLang="fr-FR">
              <a:solidFill>
                <a:prstClr val="black"/>
              </a:solidFill>
            </a:endParaRPr>
          </a:p>
        </p:txBody>
      </p:sp>
      <p:sp>
        <p:nvSpPr>
          <p:cNvPr id="16" name="Fußzeilenplatzhalter 4"/>
          <p:cNvSpPr>
            <a:spLocks noGrp="1"/>
          </p:cNvSpPr>
          <p:nvPr>
            <p:ph type="ftr" sz="quarter" idx="26"/>
          </p:nvPr>
        </p:nvSpPr>
        <p:spPr/>
        <p:txBody>
          <a:bodyPr/>
          <a:lstStyle>
            <a:lvl1pPr>
              <a:defRPr/>
            </a:lvl1pPr>
          </a:lstStyle>
          <a:p>
            <a:endParaRPr lang="de-DE" altLang="fr-FR"/>
          </a:p>
        </p:txBody>
      </p:sp>
      <p:sp>
        <p:nvSpPr>
          <p:cNvPr id="20" name="Foliennummernplatzhalter 5"/>
          <p:cNvSpPr>
            <a:spLocks noGrp="1"/>
          </p:cNvSpPr>
          <p:nvPr>
            <p:ph type="sldNum" sz="quarter" idx="27"/>
          </p:nvPr>
        </p:nvSpPr>
        <p:spPr/>
        <p:txBody>
          <a:bodyPr/>
          <a:lstStyle>
            <a:lvl1pPr>
              <a:defRPr/>
            </a:lvl1pPr>
          </a:lstStyle>
          <a:p>
            <a:fld id="{2E40362E-917C-4F61-AD60-F77268F07135}" type="slidenum">
              <a:rPr lang="de-DE" altLang="fr-FR"/>
              <a:pPr/>
              <a:t>‹nº›</a:t>
            </a:fld>
            <a:endParaRPr lang="de-DE" altLang="fr-FR"/>
          </a:p>
        </p:txBody>
      </p:sp>
    </p:spTree>
    <p:extLst>
      <p:ext uri="{BB962C8B-B14F-4D97-AF65-F5344CB8AC3E}">
        <p14:creationId xmlns:p14="http://schemas.microsoft.com/office/powerpoint/2010/main" val="2563084531"/>
      </p:ext>
    </p:extLst>
  </p:cSld>
  <p:clrMapOvr>
    <a:masterClrMapping/>
  </p:clrMapOvr>
  <p:transition>
    <p:zoom/>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Titelmasterformat durch Klicken bearbeiten</a:t>
            </a:r>
            <a:endParaRPr lang="de-DE" dirty="0"/>
          </a:p>
        </p:txBody>
      </p:sp>
      <p:sp>
        <p:nvSpPr>
          <p:cNvPr id="6" name="Untertitel 2"/>
          <p:cNvSpPr>
            <a:spLocks noGrp="1"/>
          </p:cNvSpPr>
          <p:nvPr>
            <p:ph type="subTitle" idx="1"/>
          </p:nvPr>
        </p:nvSpPr>
        <p:spPr>
          <a:xfrm>
            <a:off x="457201" y="693901"/>
            <a:ext cx="5808133" cy="220063"/>
          </a:xfrm>
        </p:spPr>
        <p:txBody>
          <a:bodyPr/>
          <a:lstStyle>
            <a:lvl1pPr marL="0" indent="0" algn="l">
              <a:buNone/>
              <a:defRPr sz="2200" b="0" i="1">
                <a:solidFill>
                  <a:schemeClr val="tx1"/>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dirty="0" smtClean="0"/>
              <a:t>Formatvorlage des Untertitelmasters durch Klicken bearbeiten</a:t>
            </a:r>
            <a:endParaRPr lang="de-DE" dirty="0"/>
          </a:p>
        </p:txBody>
      </p:sp>
      <p:sp>
        <p:nvSpPr>
          <p:cNvPr id="4" name="Datumsplatzhalter 3"/>
          <p:cNvSpPr>
            <a:spLocks noGrp="1"/>
          </p:cNvSpPr>
          <p:nvPr>
            <p:ph type="dt" sz="half" idx="10"/>
          </p:nvPr>
        </p:nvSpPr>
        <p:spPr/>
        <p:txBody>
          <a:bodyPr/>
          <a:lstStyle>
            <a:lvl1pPr>
              <a:defRPr/>
            </a:lvl1pPr>
          </a:lstStyle>
          <a:p>
            <a:endParaRPr lang="de-DE" altLang="fr-FR">
              <a:solidFill>
                <a:prstClr val="black"/>
              </a:solidFill>
            </a:endParaRPr>
          </a:p>
        </p:txBody>
      </p:sp>
      <p:sp>
        <p:nvSpPr>
          <p:cNvPr id="5" name="Fußzeilenplatzhalter 4"/>
          <p:cNvSpPr>
            <a:spLocks noGrp="1"/>
          </p:cNvSpPr>
          <p:nvPr>
            <p:ph type="ftr" sz="quarter" idx="11"/>
          </p:nvPr>
        </p:nvSpPr>
        <p:spPr/>
        <p:txBody>
          <a:bodyPr/>
          <a:lstStyle>
            <a:lvl1pPr>
              <a:defRPr/>
            </a:lvl1pPr>
          </a:lstStyle>
          <a:p>
            <a:endParaRPr lang="de-DE" altLang="fr-FR"/>
          </a:p>
        </p:txBody>
      </p:sp>
      <p:sp>
        <p:nvSpPr>
          <p:cNvPr id="7" name="Foliennummernplatzhalter 5"/>
          <p:cNvSpPr>
            <a:spLocks noGrp="1"/>
          </p:cNvSpPr>
          <p:nvPr>
            <p:ph type="sldNum" sz="quarter" idx="12"/>
          </p:nvPr>
        </p:nvSpPr>
        <p:spPr/>
        <p:txBody>
          <a:bodyPr/>
          <a:lstStyle>
            <a:lvl1pPr>
              <a:defRPr/>
            </a:lvl1pPr>
          </a:lstStyle>
          <a:p>
            <a:fld id="{33BBF0EA-312D-42F6-8AD4-6CEA31025EAE}" type="slidenum">
              <a:rPr lang="de-DE" altLang="fr-FR"/>
              <a:pPr/>
              <a:t>‹nº›</a:t>
            </a:fld>
            <a:endParaRPr lang="de-DE" altLang="fr-FR" dirty="0"/>
          </a:p>
        </p:txBody>
      </p:sp>
    </p:spTree>
    <p:extLst>
      <p:ext uri="{BB962C8B-B14F-4D97-AF65-F5344CB8AC3E}">
        <p14:creationId xmlns:p14="http://schemas.microsoft.com/office/powerpoint/2010/main" val="1818443600"/>
      </p:ext>
    </p:extLst>
  </p:cSld>
  <p:clrMapOvr>
    <a:masterClrMapping/>
  </p:clrMapOvr>
  <p:transition>
    <p:zoom/>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Titelmasterformat durch Klicken bearbeiten</a:t>
            </a:r>
            <a:endParaRPr lang="de-DE" dirty="0"/>
          </a:p>
        </p:txBody>
      </p:sp>
      <p:sp>
        <p:nvSpPr>
          <p:cNvPr id="6" name="Untertitel 2"/>
          <p:cNvSpPr>
            <a:spLocks noGrp="1"/>
          </p:cNvSpPr>
          <p:nvPr>
            <p:ph type="subTitle" idx="1"/>
          </p:nvPr>
        </p:nvSpPr>
        <p:spPr>
          <a:xfrm>
            <a:off x="457201" y="693901"/>
            <a:ext cx="5808133" cy="220063"/>
          </a:xfrm>
        </p:spPr>
        <p:txBody>
          <a:bodyPr/>
          <a:lstStyle>
            <a:lvl1pPr marL="0" indent="0" algn="l">
              <a:buNone/>
              <a:defRPr sz="2200" b="0" i="1">
                <a:solidFill>
                  <a:schemeClr val="tx1"/>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dirty="0" smtClean="0"/>
              <a:t>Formatvorlage des Untertitelmasters durch Klicken bearbeiten</a:t>
            </a:r>
            <a:endParaRPr lang="de-DE" dirty="0"/>
          </a:p>
        </p:txBody>
      </p:sp>
      <p:sp>
        <p:nvSpPr>
          <p:cNvPr id="4" name="Datumsplatzhalter 3"/>
          <p:cNvSpPr>
            <a:spLocks noGrp="1"/>
          </p:cNvSpPr>
          <p:nvPr>
            <p:ph type="dt" sz="half" idx="10"/>
          </p:nvPr>
        </p:nvSpPr>
        <p:spPr/>
        <p:txBody>
          <a:bodyPr/>
          <a:lstStyle>
            <a:lvl1pPr>
              <a:defRPr/>
            </a:lvl1pPr>
          </a:lstStyle>
          <a:p>
            <a:endParaRPr lang="de-DE" altLang="fr-FR">
              <a:solidFill>
                <a:prstClr val="black"/>
              </a:solidFill>
            </a:endParaRPr>
          </a:p>
        </p:txBody>
      </p:sp>
      <p:sp>
        <p:nvSpPr>
          <p:cNvPr id="5" name="Fußzeilenplatzhalter 4"/>
          <p:cNvSpPr>
            <a:spLocks noGrp="1"/>
          </p:cNvSpPr>
          <p:nvPr>
            <p:ph type="ftr" sz="quarter" idx="11"/>
          </p:nvPr>
        </p:nvSpPr>
        <p:spPr/>
        <p:txBody>
          <a:bodyPr/>
          <a:lstStyle>
            <a:lvl1pPr>
              <a:defRPr/>
            </a:lvl1pPr>
          </a:lstStyle>
          <a:p>
            <a:endParaRPr lang="de-DE" altLang="fr-FR"/>
          </a:p>
        </p:txBody>
      </p:sp>
      <p:sp>
        <p:nvSpPr>
          <p:cNvPr id="7" name="Foliennummernplatzhalter 5"/>
          <p:cNvSpPr>
            <a:spLocks noGrp="1"/>
          </p:cNvSpPr>
          <p:nvPr>
            <p:ph type="sldNum" sz="quarter" idx="12"/>
          </p:nvPr>
        </p:nvSpPr>
        <p:spPr/>
        <p:txBody>
          <a:bodyPr/>
          <a:lstStyle>
            <a:lvl1pPr>
              <a:defRPr/>
            </a:lvl1pPr>
          </a:lstStyle>
          <a:p>
            <a:fld id="{33BBF0EA-312D-42F6-8AD4-6CEA31025EAE}" type="slidenum">
              <a:rPr lang="de-DE" altLang="fr-FR"/>
              <a:pPr/>
              <a:t>‹nº›</a:t>
            </a:fld>
            <a:endParaRPr lang="de-DE" altLang="fr-FR" dirty="0"/>
          </a:p>
        </p:txBody>
      </p:sp>
    </p:spTree>
    <p:extLst>
      <p:ext uri="{BB962C8B-B14F-4D97-AF65-F5344CB8AC3E}">
        <p14:creationId xmlns:p14="http://schemas.microsoft.com/office/powerpoint/2010/main" val="3968747590"/>
      </p:ext>
    </p:extLst>
  </p:cSld>
  <p:clrMapOvr>
    <a:masterClrMapping/>
  </p:clrMapOvr>
  <p:transition>
    <p:zoom/>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Inhaltsplatzhalter 2"/>
          <p:cNvSpPr>
            <a:spLocks noGrp="1"/>
          </p:cNvSpPr>
          <p:nvPr>
            <p:ph idx="1"/>
          </p:nvPr>
        </p:nvSpPr>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Foliennummernplatzhalter 5"/>
          <p:cNvSpPr>
            <a:spLocks noGrp="1"/>
          </p:cNvSpPr>
          <p:nvPr>
            <p:ph type="sldNum" sz="quarter" idx="27"/>
          </p:nvPr>
        </p:nvSpPr>
        <p:spPr>
          <a:xfrm>
            <a:off x="8110538" y="4692650"/>
            <a:ext cx="468312" cy="177800"/>
          </a:xfrm>
        </p:spPr>
        <p:txBody>
          <a:bodyPr/>
          <a:lstStyle>
            <a:lvl1pPr>
              <a:defRPr/>
            </a:lvl1pPr>
          </a:lstStyle>
          <a:p>
            <a:fld id="{2E40362E-917C-4F61-AD60-F77268F07135}" type="slidenum">
              <a:rPr lang="de-DE" altLang="fr-FR"/>
              <a:pPr/>
              <a:t>‹nº›</a:t>
            </a:fld>
            <a:endParaRPr lang="de-DE" altLang="fr-FR"/>
          </a:p>
        </p:txBody>
      </p:sp>
    </p:spTree>
    <p:extLst>
      <p:ext uri="{BB962C8B-B14F-4D97-AF65-F5344CB8AC3E}">
        <p14:creationId xmlns:p14="http://schemas.microsoft.com/office/powerpoint/2010/main" val="2814393774"/>
      </p:ext>
    </p:extLst>
  </p:cSld>
  <p:clrMapOvr>
    <a:masterClrMapping/>
  </p:clrMapOvr>
  <p:transition>
    <p:zoom/>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Disposition personnalisée">
    <p:spTree>
      <p:nvGrpSpPr>
        <p:cNvPr id="1" name=""/>
        <p:cNvGrpSpPr/>
        <p:nvPr/>
      </p:nvGrpSpPr>
      <p:grpSpPr>
        <a:xfrm>
          <a:off x="0" y="0"/>
          <a:ext cx="0" cy="0"/>
          <a:chOff x="0" y="0"/>
          <a:chExt cx="0" cy="0"/>
        </a:xfrm>
      </p:grpSpPr>
      <p:sp>
        <p:nvSpPr>
          <p:cNvPr id="9" name="Rectangle 8"/>
          <p:cNvSpPr/>
          <p:nvPr userDrawn="1"/>
        </p:nvSpPr>
        <p:spPr>
          <a:xfrm>
            <a:off x="102295" y="4659982"/>
            <a:ext cx="8640960"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endParaRPr lang="fr-FR">
              <a:solidFill>
                <a:prstClr val="white"/>
              </a:solidFill>
            </a:endParaRPr>
          </a:p>
        </p:txBody>
      </p:sp>
      <p:sp>
        <p:nvSpPr>
          <p:cNvPr id="8" name="Rectangle 7"/>
          <p:cNvSpPr/>
          <p:nvPr userDrawn="1"/>
        </p:nvSpPr>
        <p:spPr>
          <a:xfrm>
            <a:off x="179512" y="915566"/>
            <a:ext cx="8640960" cy="2880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endParaRPr lang="fr-FR">
              <a:solidFill>
                <a:prstClr val="white"/>
              </a:solidFill>
            </a:endParaRPr>
          </a:p>
        </p:txBody>
      </p:sp>
      <p:sp>
        <p:nvSpPr>
          <p:cNvPr id="3" name="Espace réservé de la date 2"/>
          <p:cNvSpPr>
            <a:spLocks noGrp="1"/>
          </p:cNvSpPr>
          <p:nvPr>
            <p:ph type="dt" sz="half" idx="10"/>
          </p:nvPr>
        </p:nvSpPr>
        <p:spPr/>
        <p:txBody>
          <a:bodyPr/>
          <a:lstStyle/>
          <a:p>
            <a:endParaRPr lang="de-DE" altLang="fr-FR">
              <a:solidFill>
                <a:prstClr val="black"/>
              </a:solidFill>
            </a:endParaRPr>
          </a:p>
        </p:txBody>
      </p:sp>
      <p:sp>
        <p:nvSpPr>
          <p:cNvPr id="4" name="Espace réservé du pied de page 3"/>
          <p:cNvSpPr>
            <a:spLocks noGrp="1"/>
          </p:cNvSpPr>
          <p:nvPr>
            <p:ph type="ftr" sz="quarter" idx="11"/>
          </p:nvPr>
        </p:nvSpPr>
        <p:spPr/>
        <p:txBody>
          <a:bodyPr/>
          <a:lstStyle/>
          <a:p>
            <a:endParaRPr lang="de-DE" altLang="fr-FR"/>
          </a:p>
        </p:txBody>
      </p:sp>
      <p:sp>
        <p:nvSpPr>
          <p:cNvPr id="5" name="Espace réservé du numéro de diapositive 4"/>
          <p:cNvSpPr>
            <a:spLocks noGrp="1"/>
          </p:cNvSpPr>
          <p:nvPr>
            <p:ph type="sldNum" sz="quarter" idx="12"/>
          </p:nvPr>
        </p:nvSpPr>
        <p:spPr/>
        <p:txBody>
          <a:bodyPr/>
          <a:lstStyle/>
          <a:p>
            <a:fld id="{3B8617A0-974F-4611-AF26-CDAF10A0513F}" type="slidenum">
              <a:rPr lang="de-DE" altLang="fr-FR" smtClean="0"/>
              <a:pPr/>
              <a:t>‹nº›</a:t>
            </a:fld>
            <a:endParaRPr lang="de-DE" altLang="fr-FR"/>
          </a:p>
        </p:txBody>
      </p:sp>
      <p:sp>
        <p:nvSpPr>
          <p:cNvPr id="20" name="Espace réservé du texte 19"/>
          <p:cNvSpPr>
            <a:spLocks noGrp="1"/>
          </p:cNvSpPr>
          <p:nvPr>
            <p:ph type="body" sz="quarter" idx="14"/>
          </p:nvPr>
        </p:nvSpPr>
        <p:spPr>
          <a:xfrm>
            <a:off x="4954588" y="2860427"/>
            <a:ext cx="3073400" cy="431800"/>
          </a:xfrm>
        </p:spPr>
        <p:txBody>
          <a:bodyPr/>
          <a:lstStyle>
            <a:lvl1pPr marL="0" indent="0" algn="l" rtl="0" eaLnBrk="0" fontAlgn="base" hangingPunct="0">
              <a:spcBef>
                <a:spcPct val="20000"/>
              </a:spcBef>
              <a:spcAft>
                <a:spcPts val="300"/>
              </a:spcAft>
              <a:buFont typeface="Arial" panose="020B0604020202020204" pitchFamily="34" charset="0"/>
              <a:buNone/>
              <a:defRPr lang="fr-FR" sz="2800" b="0" i="1" kern="1200" smtClean="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1pPr>
            <a:lvl2pPr marL="0" indent="0" algn="l" rtl="0" eaLnBrk="0" fontAlgn="base" hangingPunct="0">
              <a:spcBef>
                <a:spcPct val="20000"/>
              </a:spcBef>
              <a:spcAft>
                <a:spcPts val="300"/>
              </a:spcAft>
              <a:buFont typeface="Arial" panose="020B0604020202020204" pitchFamily="34" charset="0"/>
              <a:buNone/>
              <a:defRPr lang="fr-FR" sz="2800" b="0" i="1" kern="1200" smtClean="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2pPr>
            <a:lvl3pPr marL="0" indent="0" algn="l" rtl="0" eaLnBrk="0" fontAlgn="base" hangingPunct="0">
              <a:spcBef>
                <a:spcPct val="20000"/>
              </a:spcBef>
              <a:spcAft>
                <a:spcPts val="300"/>
              </a:spcAft>
              <a:buFont typeface="Arial" panose="020B0604020202020204" pitchFamily="34" charset="0"/>
              <a:buNone/>
              <a:defRPr lang="fr-FR" sz="2800" b="0" i="1" kern="1200" smtClean="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3pPr>
            <a:lvl4pPr marL="0" indent="0" algn="l" rtl="0" eaLnBrk="0" fontAlgn="base" hangingPunct="0">
              <a:spcBef>
                <a:spcPct val="20000"/>
              </a:spcBef>
              <a:spcAft>
                <a:spcPts val="300"/>
              </a:spcAft>
              <a:buFont typeface="Arial" panose="020B0604020202020204" pitchFamily="34" charset="0"/>
              <a:buNone/>
              <a:defRPr lang="fr-FR" sz="2800" b="0" i="1" kern="1200" smtClean="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4pPr>
            <a:lvl5pPr marL="0" indent="0" algn="l" rtl="0" eaLnBrk="0" fontAlgn="base" hangingPunct="0">
              <a:spcBef>
                <a:spcPct val="20000"/>
              </a:spcBef>
              <a:spcAft>
                <a:spcPts val="300"/>
              </a:spcAft>
              <a:buFont typeface="Arial" panose="020B0604020202020204" pitchFamily="34" charset="0"/>
              <a:buNone/>
              <a:defRPr lang="fr-FR" sz="2800" b="0" i="1" kern="120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5pPr>
          </a:lstStyle>
          <a:p>
            <a:pPr lvl="0"/>
            <a:r>
              <a:rPr lang="fr-FR" dirty="0"/>
              <a:t>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2" name="Titre 1"/>
          <p:cNvSpPr>
            <a:spLocks noGrp="1"/>
          </p:cNvSpPr>
          <p:nvPr>
            <p:ph type="title"/>
          </p:nvPr>
        </p:nvSpPr>
        <p:spPr>
          <a:xfrm>
            <a:off x="4954132" y="2355726"/>
            <a:ext cx="3073856" cy="485525"/>
          </a:xfrm>
        </p:spPr>
        <p:txBody>
          <a:bodyPr anchor="b"/>
          <a:lstStyle>
            <a:lvl1pPr algn="l" rtl="0" eaLnBrk="0" fontAlgn="base" hangingPunct="0">
              <a:lnSpc>
                <a:spcPct val="80000"/>
              </a:lnSpc>
              <a:spcBef>
                <a:spcPct val="0"/>
              </a:spcBef>
              <a:spcAft>
                <a:spcPct val="0"/>
              </a:spcAft>
              <a:defRPr lang="fr-FR" sz="3400" kern="1200" dirty="0">
                <a:solidFill>
                  <a:srgbClr val="003A81"/>
                </a:solidFill>
                <a:latin typeface="+mj-lt"/>
                <a:ea typeface="MS PGothic" panose="020B0600070205080204" pitchFamily="34" charset="-128"/>
                <a:cs typeface="ＭＳ Ｐゴシック" charset="0"/>
              </a:defRPr>
            </a:lvl1pPr>
          </a:lstStyle>
          <a:p>
            <a:r>
              <a:rPr lang="fr-FR" dirty="0"/>
              <a:t>Modifiez le style du titre</a:t>
            </a:r>
          </a:p>
        </p:txBody>
      </p:sp>
    </p:spTree>
    <p:extLst>
      <p:ext uri="{BB962C8B-B14F-4D97-AF65-F5344CB8AC3E}">
        <p14:creationId xmlns:p14="http://schemas.microsoft.com/office/powerpoint/2010/main" val="194195698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userDrawn="1">
  <p:cSld name="2_Titelfolie">
    <p:spTree>
      <p:nvGrpSpPr>
        <p:cNvPr id="1" name=""/>
        <p:cNvGrpSpPr/>
        <p:nvPr/>
      </p:nvGrpSpPr>
      <p:grpSpPr>
        <a:xfrm>
          <a:off x="0" y="0"/>
          <a:ext cx="0" cy="0"/>
          <a:chOff x="0" y="0"/>
          <a:chExt cx="0" cy="0"/>
        </a:xfrm>
      </p:grpSpPr>
      <p:sp>
        <p:nvSpPr>
          <p:cNvPr id="6" name="Foliennummernplatzhalter 5"/>
          <p:cNvSpPr>
            <a:spLocks noGrp="1"/>
          </p:cNvSpPr>
          <p:nvPr>
            <p:ph type="sldNum" sz="quarter" idx="12"/>
          </p:nvPr>
        </p:nvSpPr>
        <p:spPr>
          <a:xfrm>
            <a:off x="8196623" y="4756748"/>
            <a:ext cx="468577" cy="177799"/>
          </a:xfrm>
        </p:spPr>
        <p:txBody>
          <a:bodyPr/>
          <a:lstStyle/>
          <a:p>
            <a:fld id="{8AD48C63-78A6-4D64-B839-4870EFEB9C13}" type="slidenum">
              <a:rPr lang="de-DE" smtClean="0"/>
              <a:pPr/>
              <a:t>‹nº›</a:t>
            </a:fld>
            <a:endParaRPr lang="de-DE"/>
          </a:p>
        </p:txBody>
      </p:sp>
      <p:sp>
        <p:nvSpPr>
          <p:cNvPr id="18" name="Bildplatzhalter 17"/>
          <p:cNvSpPr>
            <a:spLocks noGrp="1"/>
          </p:cNvSpPr>
          <p:nvPr>
            <p:ph type="pic" sz="quarter" idx="21"/>
          </p:nvPr>
        </p:nvSpPr>
        <p:spPr>
          <a:xfrm>
            <a:off x="177291" y="179043"/>
            <a:ext cx="8789419" cy="4513609"/>
          </a:xfrm>
          <a:prstGeom prst="rect">
            <a:avLst/>
          </a:prstGeom>
        </p:spPr>
        <p:txBody>
          <a:bodyPr/>
          <a:lstStyle/>
          <a:p>
            <a:endParaRPr lang="de-DE" dirty="0"/>
          </a:p>
        </p:txBody>
      </p:sp>
      <p:grpSp>
        <p:nvGrpSpPr>
          <p:cNvPr id="113" name="Group 295"/>
          <p:cNvGrpSpPr/>
          <p:nvPr userDrawn="1"/>
        </p:nvGrpSpPr>
        <p:grpSpPr>
          <a:xfrm>
            <a:off x="9580512" y="2"/>
            <a:ext cx="1350000" cy="4854688"/>
            <a:chOff x="9580512" y="2"/>
            <a:chExt cx="1350000" cy="4854688"/>
          </a:xfrm>
        </p:grpSpPr>
        <p:sp>
          <p:nvSpPr>
            <p:cNvPr id="114" name="Rechteck 36"/>
            <p:cNvSpPr/>
            <p:nvPr userDrawn="1"/>
          </p:nvSpPr>
          <p:spPr bwMode="gray">
            <a:xfrm>
              <a:off x="9580512" y="288820"/>
              <a:ext cx="1350000" cy="77866"/>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DEEP BLACK 100%	000 / 000 / 000</a:t>
              </a:r>
            </a:p>
          </p:txBody>
        </p:sp>
        <p:sp>
          <p:nvSpPr>
            <p:cNvPr id="219" name="Rechteck 37"/>
            <p:cNvSpPr/>
            <p:nvPr userDrawn="1"/>
          </p:nvSpPr>
          <p:spPr bwMode="gray">
            <a:xfrm>
              <a:off x="9580512" y="366686"/>
              <a:ext cx="1350000" cy="77866"/>
            </a:xfrm>
            <a:prstGeom prst="rect">
              <a:avLst/>
            </a:prstGeom>
            <a:solidFill>
              <a:srgbClr val="878787"/>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DEEP BLACK 60%        	135 / 135 / 135</a:t>
              </a:r>
            </a:p>
          </p:txBody>
        </p:sp>
        <p:sp>
          <p:nvSpPr>
            <p:cNvPr id="220" name="Rechteck 38"/>
            <p:cNvSpPr/>
            <p:nvPr userDrawn="1"/>
          </p:nvSpPr>
          <p:spPr bwMode="gray">
            <a:xfrm>
              <a:off x="9580512" y="444554"/>
              <a:ext cx="1350000" cy="77866"/>
            </a:xfrm>
            <a:prstGeom prst="rect">
              <a:avLst/>
            </a:prstGeom>
            <a:solidFill>
              <a:srgbClr val="C8C8C8"/>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DEEP BLACK 30%        	200 / 200 / 200</a:t>
              </a:r>
            </a:p>
          </p:txBody>
        </p:sp>
        <p:sp>
          <p:nvSpPr>
            <p:cNvPr id="221" name="Rechteck 39"/>
            <p:cNvSpPr/>
            <p:nvPr userDrawn="1"/>
          </p:nvSpPr>
          <p:spPr bwMode="gray">
            <a:xfrm>
              <a:off x="9580512" y="577638"/>
              <a:ext cx="1350000" cy="77866"/>
            </a:xfrm>
            <a:prstGeom prst="rect">
              <a:avLst/>
            </a:prstGeom>
            <a:solidFill>
              <a:srgbClr val="8B8C8B"/>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SHINY SILVER 100% 	139 / 140 / 139</a:t>
              </a:r>
            </a:p>
          </p:txBody>
        </p:sp>
        <p:sp>
          <p:nvSpPr>
            <p:cNvPr id="222" name="Rechteck 40"/>
            <p:cNvSpPr/>
            <p:nvPr userDrawn="1"/>
          </p:nvSpPr>
          <p:spPr bwMode="gray">
            <a:xfrm>
              <a:off x="9580512" y="655504"/>
              <a:ext cx="1350000" cy="77866"/>
            </a:xfrm>
            <a:prstGeom prst="rect">
              <a:avLst/>
            </a:prstGeom>
            <a:solidFill>
              <a:srgbClr val="BABBBB"/>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SHINY SILVER 60%	186 / 187 / 187</a:t>
              </a:r>
            </a:p>
          </p:txBody>
        </p:sp>
        <p:sp>
          <p:nvSpPr>
            <p:cNvPr id="223" name="Rechteck 41"/>
            <p:cNvSpPr/>
            <p:nvPr userDrawn="1"/>
          </p:nvSpPr>
          <p:spPr bwMode="gray">
            <a:xfrm>
              <a:off x="9580512" y="733372"/>
              <a:ext cx="1350000" cy="77866"/>
            </a:xfrm>
            <a:prstGeom prst="rect">
              <a:avLst/>
            </a:prstGeom>
            <a:solidFill>
              <a:srgbClr val="DDDEDE"/>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SHINY SILVER 30%	221 / 222 / 222</a:t>
              </a:r>
            </a:p>
          </p:txBody>
        </p:sp>
        <p:sp>
          <p:nvSpPr>
            <p:cNvPr id="224" name="Rechteck 42"/>
            <p:cNvSpPr/>
            <p:nvPr userDrawn="1"/>
          </p:nvSpPr>
          <p:spPr bwMode="gray">
            <a:xfrm>
              <a:off x="9580512" y="866456"/>
              <a:ext cx="1350000" cy="77866"/>
            </a:xfrm>
            <a:prstGeom prst="rect">
              <a:avLst/>
            </a:prstGeom>
            <a:solidFill>
              <a:srgbClr val="89734D"/>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GOLDEN GATE 100%	137 / 115 / 077</a:t>
              </a:r>
            </a:p>
          </p:txBody>
        </p:sp>
        <p:sp>
          <p:nvSpPr>
            <p:cNvPr id="225" name="Rechteck 43"/>
            <p:cNvSpPr/>
            <p:nvPr userDrawn="1"/>
          </p:nvSpPr>
          <p:spPr bwMode="gray">
            <a:xfrm>
              <a:off x="9580512" y="944322"/>
              <a:ext cx="1350000" cy="77866"/>
            </a:xfrm>
            <a:prstGeom prst="rect">
              <a:avLst/>
            </a:prstGeom>
            <a:solidFill>
              <a:srgbClr val="B6A58B"/>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GOLDEN GATE 60%	182 / 165 / 139</a:t>
              </a:r>
            </a:p>
          </p:txBody>
        </p:sp>
        <p:sp>
          <p:nvSpPr>
            <p:cNvPr id="226" name="Rechteck 44"/>
            <p:cNvSpPr/>
            <p:nvPr userDrawn="1"/>
          </p:nvSpPr>
          <p:spPr bwMode="gray">
            <a:xfrm>
              <a:off x="9580512" y="1022190"/>
              <a:ext cx="1350000" cy="77866"/>
            </a:xfrm>
            <a:prstGeom prst="rect">
              <a:avLst/>
            </a:prstGeom>
            <a:solidFill>
              <a:srgbClr val="D9D0C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GOLDEN GATE 30% 	217 / 208 / 194</a:t>
              </a:r>
            </a:p>
          </p:txBody>
        </p:sp>
        <p:sp>
          <p:nvSpPr>
            <p:cNvPr id="227" name="Rechteck 33"/>
            <p:cNvSpPr/>
            <p:nvPr userDrawn="1"/>
          </p:nvSpPr>
          <p:spPr bwMode="gray">
            <a:xfrm>
              <a:off x="9580512" y="2"/>
              <a:ext cx="1350000" cy="77866"/>
            </a:xfrm>
            <a:prstGeom prst="rect">
              <a:avLst/>
            </a:prstGeom>
            <a:solidFill>
              <a:srgbClr val="C51718"/>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NEW SYMRISE RED 100%	197 / 023 / 024</a:t>
              </a:r>
            </a:p>
          </p:txBody>
        </p:sp>
        <p:sp>
          <p:nvSpPr>
            <p:cNvPr id="228" name="Rechteck 34"/>
            <p:cNvSpPr/>
            <p:nvPr userDrawn="1"/>
          </p:nvSpPr>
          <p:spPr bwMode="gray">
            <a:xfrm>
              <a:off x="9580512" y="77868"/>
              <a:ext cx="1350000" cy="77866"/>
            </a:xfrm>
            <a:prstGeom prst="rect">
              <a:avLst/>
            </a:prstGeom>
            <a:solidFill>
              <a:srgbClr val="DB7E6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NEW SYMRISE RED 60%	219 / 126 / 097</a:t>
              </a:r>
            </a:p>
          </p:txBody>
        </p:sp>
        <p:sp>
          <p:nvSpPr>
            <p:cNvPr id="229" name="Rechteck 35"/>
            <p:cNvSpPr/>
            <p:nvPr userDrawn="1"/>
          </p:nvSpPr>
          <p:spPr bwMode="gray">
            <a:xfrm>
              <a:off x="9580512" y="155736"/>
              <a:ext cx="1350000" cy="77866"/>
            </a:xfrm>
            <a:prstGeom prst="rect">
              <a:avLst/>
            </a:prstGeom>
            <a:solidFill>
              <a:srgbClr val="EEC1AD"/>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NEW SYMRISE RED 30% 	238 / 193 / 173</a:t>
              </a:r>
            </a:p>
          </p:txBody>
        </p:sp>
        <p:sp>
          <p:nvSpPr>
            <p:cNvPr id="230" name="Rechteck 45"/>
            <p:cNvSpPr/>
            <p:nvPr userDrawn="1"/>
          </p:nvSpPr>
          <p:spPr bwMode="gray">
            <a:xfrm>
              <a:off x="9580512" y="1155274"/>
              <a:ext cx="1350000" cy="77866"/>
            </a:xfrm>
            <a:prstGeom prst="rect">
              <a:avLst/>
            </a:prstGeom>
            <a:solidFill>
              <a:srgbClr val="E03C3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BLOOD ORANGE 100%	224 / 060 / 049</a:t>
              </a:r>
            </a:p>
          </p:txBody>
        </p:sp>
        <p:sp>
          <p:nvSpPr>
            <p:cNvPr id="231" name="Rechteck 47"/>
            <p:cNvSpPr/>
            <p:nvPr userDrawn="1"/>
          </p:nvSpPr>
          <p:spPr bwMode="gray">
            <a:xfrm>
              <a:off x="9580512" y="1233140"/>
              <a:ext cx="1350000" cy="77866"/>
            </a:xfrm>
            <a:prstGeom prst="rect">
              <a:avLst/>
            </a:prstGeom>
            <a:solidFill>
              <a:srgbClr val="F0906F"/>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BLOOD ORANGE 60%	240 / 144 / 111</a:t>
              </a:r>
            </a:p>
          </p:txBody>
        </p:sp>
        <p:sp>
          <p:nvSpPr>
            <p:cNvPr id="232" name="Rechteck 47"/>
            <p:cNvSpPr/>
            <p:nvPr userDrawn="1"/>
          </p:nvSpPr>
          <p:spPr bwMode="gray">
            <a:xfrm>
              <a:off x="9580512" y="1311008"/>
              <a:ext cx="1350000" cy="77866"/>
            </a:xfrm>
            <a:prstGeom prst="rect">
              <a:avLst/>
            </a:prstGeom>
            <a:solidFill>
              <a:srgbClr val="F9CBB6"/>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BLOOD ORANGE 30% 	249 / 203 / 182</a:t>
              </a:r>
            </a:p>
          </p:txBody>
        </p:sp>
        <p:sp>
          <p:nvSpPr>
            <p:cNvPr id="233" name="Rechteck 45"/>
            <p:cNvSpPr/>
            <p:nvPr userDrawn="1"/>
          </p:nvSpPr>
          <p:spPr bwMode="gray">
            <a:xfrm>
              <a:off x="9580512" y="1444092"/>
              <a:ext cx="1350000" cy="77866"/>
            </a:xfrm>
            <a:prstGeom prst="rect">
              <a:avLst/>
            </a:prstGeom>
            <a:solidFill>
              <a:srgbClr val="A0121B"/>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WELL DONE 100%	160 / 018 / 027</a:t>
              </a:r>
            </a:p>
          </p:txBody>
        </p:sp>
        <p:sp>
          <p:nvSpPr>
            <p:cNvPr id="234" name="Rechteck 47"/>
            <p:cNvSpPr/>
            <p:nvPr userDrawn="1"/>
          </p:nvSpPr>
          <p:spPr bwMode="gray">
            <a:xfrm>
              <a:off x="9580512" y="1521958"/>
              <a:ext cx="1350000" cy="77866"/>
            </a:xfrm>
            <a:prstGeom prst="rect">
              <a:avLst/>
            </a:prstGeom>
            <a:solidFill>
              <a:srgbClr val="C27157"/>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WELL DONE 60%	194 / 113 / 087</a:t>
              </a:r>
            </a:p>
          </p:txBody>
        </p:sp>
        <p:sp>
          <p:nvSpPr>
            <p:cNvPr id="235" name="Rechteck 47"/>
            <p:cNvSpPr/>
            <p:nvPr userDrawn="1"/>
          </p:nvSpPr>
          <p:spPr bwMode="gray">
            <a:xfrm>
              <a:off x="9580512" y="1599826"/>
              <a:ext cx="1350000" cy="77866"/>
            </a:xfrm>
            <a:prstGeom prst="rect">
              <a:avLst/>
            </a:prstGeom>
            <a:solidFill>
              <a:srgbClr val="E1B7A4"/>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WELL DONE 30% 	225 / 183 / 164</a:t>
              </a:r>
            </a:p>
          </p:txBody>
        </p:sp>
        <p:sp>
          <p:nvSpPr>
            <p:cNvPr id="236" name="Rechteck 45"/>
            <p:cNvSpPr/>
            <p:nvPr userDrawn="1"/>
          </p:nvSpPr>
          <p:spPr bwMode="gray">
            <a:xfrm>
              <a:off x="9580512" y="1732910"/>
              <a:ext cx="1350000" cy="77866"/>
            </a:xfrm>
            <a:prstGeom prst="rect">
              <a:avLst/>
            </a:prstGeom>
            <a:solidFill>
              <a:srgbClr val="8A223A"/>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LAZY SUNDAY 100%	138 / 034 / 058</a:t>
              </a:r>
            </a:p>
          </p:txBody>
        </p:sp>
        <p:sp>
          <p:nvSpPr>
            <p:cNvPr id="237" name="Rechteck 47"/>
            <p:cNvSpPr/>
            <p:nvPr userDrawn="1"/>
          </p:nvSpPr>
          <p:spPr bwMode="gray">
            <a:xfrm>
              <a:off x="9580512" y="1810776"/>
              <a:ext cx="1350000" cy="77866"/>
            </a:xfrm>
            <a:prstGeom prst="rect">
              <a:avLst/>
            </a:prstGeom>
            <a:solidFill>
              <a:srgbClr val="B67777"/>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LAZY SUNDAY 60%	182 / 119 / 119</a:t>
              </a:r>
            </a:p>
          </p:txBody>
        </p:sp>
        <p:sp>
          <p:nvSpPr>
            <p:cNvPr id="238" name="Rechteck 47"/>
            <p:cNvSpPr/>
            <p:nvPr userDrawn="1"/>
          </p:nvSpPr>
          <p:spPr bwMode="gray">
            <a:xfrm>
              <a:off x="9580512" y="1888644"/>
              <a:ext cx="1350000" cy="77866"/>
            </a:xfrm>
            <a:prstGeom prst="rect">
              <a:avLst/>
            </a:prstGeom>
            <a:solidFill>
              <a:srgbClr val="DABBB8"/>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LAZY SUNDAY 30% 	218 / 187 / 184</a:t>
              </a:r>
            </a:p>
          </p:txBody>
        </p:sp>
        <p:sp>
          <p:nvSpPr>
            <p:cNvPr id="239" name="Rechteck 47"/>
            <p:cNvSpPr/>
            <p:nvPr userDrawn="1"/>
          </p:nvSpPr>
          <p:spPr bwMode="gray">
            <a:xfrm>
              <a:off x="9580512" y="2177461"/>
              <a:ext cx="1350000" cy="77867"/>
            </a:xfrm>
            <a:prstGeom prst="rect">
              <a:avLst/>
            </a:prstGeom>
            <a:solidFill>
              <a:srgbClr val="FCF7C6"/>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LEMON TWIST 30% 	252 / 247 / 198</a:t>
              </a:r>
            </a:p>
          </p:txBody>
        </p:sp>
        <p:sp>
          <p:nvSpPr>
            <p:cNvPr id="240" name="Rechteck 45"/>
            <p:cNvSpPr/>
            <p:nvPr userDrawn="1"/>
          </p:nvSpPr>
          <p:spPr bwMode="gray">
            <a:xfrm>
              <a:off x="9580512" y="2021728"/>
              <a:ext cx="1350000" cy="77867"/>
            </a:xfrm>
            <a:prstGeom prst="rect">
              <a:avLst/>
            </a:prstGeom>
            <a:solidFill>
              <a:srgbClr val="F7E80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LEMON TWIST 100%	247 / 232 / 000</a:t>
              </a:r>
            </a:p>
          </p:txBody>
        </p:sp>
        <p:sp>
          <p:nvSpPr>
            <p:cNvPr id="241" name="Rechteck 47"/>
            <p:cNvSpPr/>
            <p:nvPr userDrawn="1"/>
          </p:nvSpPr>
          <p:spPr bwMode="gray">
            <a:xfrm>
              <a:off x="9580512" y="2099595"/>
              <a:ext cx="1350000" cy="77867"/>
            </a:xfrm>
            <a:prstGeom prst="rect">
              <a:avLst/>
            </a:prstGeom>
            <a:solidFill>
              <a:srgbClr val="FAF08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LEMON TWIST 60%	250 / 240 / 129</a:t>
              </a:r>
            </a:p>
          </p:txBody>
        </p:sp>
        <p:sp>
          <p:nvSpPr>
            <p:cNvPr id="242" name="Rechteck 36"/>
            <p:cNvSpPr/>
            <p:nvPr userDrawn="1"/>
          </p:nvSpPr>
          <p:spPr bwMode="gray">
            <a:xfrm>
              <a:off x="9580512" y="2599364"/>
              <a:ext cx="1350000" cy="77866"/>
            </a:xfrm>
            <a:prstGeom prst="rect">
              <a:avLst/>
            </a:prstGeom>
            <a:solidFill>
              <a:srgbClr val="E2B60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VIVID BAZAAR 100%	226 / 182 / 000</a:t>
              </a:r>
            </a:p>
          </p:txBody>
        </p:sp>
        <p:sp>
          <p:nvSpPr>
            <p:cNvPr id="243" name="Rechteck 37"/>
            <p:cNvSpPr/>
            <p:nvPr userDrawn="1"/>
          </p:nvSpPr>
          <p:spPr bwMode="gray">
            <a:xfrm>
              <a:off x="9580512" y="2677230"/>
              <a:ext cx="1350000" cy="77866"/>
            </a:xfrm>
            <a:prstGeom prst="rect">
              <a:avLst/>
            </a:prstGeom>
            <a:solidFill>
              <a:srgbClr val="EED175"/>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VIVID BAZAAR 60%        	238 / 209 / 117</a:t>
              </a:r>
            </a:p>
          </p:txBody>
        </p:sp>
        <p:sp>
          <p:nvSpPr>
            <p:cNvPr id="244" name="Rechteck 38"/>
            <p:cNvSpPr/>
            <p:nvPr userDrawn="1"/>
          </p:nvSpPr>
          <p:spPr bwMode="gray">
            <a:xfrm>
              <a:off x="9580512" y="2755098"/>
              <a:ext cx="1350000" cy="77866"/>
            </a:xfrm>
            <a:prstGeom prst="rect">
              <a:avLst/>
            </a:prstGeom>
            <a:solidFill>
              <a:srgbClr val="F7E8BD"/>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VIVID BAZAAR 30%        	247 / 232 / 189</a:t>
              </a:r>
            </a:p>
          </p:txBody>
        </p:sp>
        <p:sp>
          <p:nvSpPr>
            <p:cNvPr id="245" name="Rechteck 39"/>
            <p:cNvSpPr/>
            <p:nvPr userDrawn="1"/>
          </p:nvSpPr>
          <p:spPr bwMode="gray">
            <a:xfrm>
              <a:off x="9580512" y="2888182"/>
              <a:ext cx="1350000" cy="77866"/>
            </a:xfrm>
            <a:prstGeom prst="rect">
              <a:avLst/>
            </a:prstGeom>
            <a:solidFill>
              <a:srgbClr val="FFB50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YELLO GOLD 100% 	255 / 181 / 000</a:t>
              </a:r>
            </a:p>
          </p:txBody>
        </p:sp>
        <p:sp>
          <p:nvSpPr>
            <p:cNvPr id="246" name="Rechteck 40"/>
            <p:cNvSpPr/>
            <p:nvPr userDrawn="1"/>
          </p:nvSpPr>
          <p:spPr bwMode="gray">
            <a:xfrm>
              <a:off x="9580512" y="2966048"/>
              <a:ext cx="1350000" cy="77866"/>
            </a:xfrm>
            <a:prstGeom prst="rect">
              <a:avLst/>
            </a:prstGeom>
            <a:solidFill>
              <a:srgbClr val="FDD078"/>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YELLO GOLD 60%	253 / 208 / 120</a:t>
              </a:r>
            </a:p>
          </p:txBody>
        </p:sp>
        <p:sp>
          <p:nvSpPr>
            <p:cNvPr id="247" name="Rechteck 41"/>
            <p:cNvSpPr/>
            <p:nvPr userDrawn="1"/>
          </p:nvSpPr>
          <p:spPr bwMode="gray">
            <a:xfrm>
              <a:off x="9580512" y="3043916"/>
              <a:ext cx="1350000" cy="77866"/>
            </a:xfrm>
            <a:prstGeom prst="rect">
              <a:avLst/>
            </a:prstGeom>
            <a:solidFill>
              <a:srgbClr val="FFE8BF"/>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YELLO GOLD 30%	255 / 232 / 191</a:t>
              </a:r>
            </a:p>
          </p:txBody>
        </p:sp>
        <p:sp>
          <p:nvSpPr>
            <p:cNvPr id="248" name="Rechteck 42"/>
            <p:cNvSpPr/>
            <p:nvPr userDrawn="1"/>
          </p:nvSpPr>
          <p:spPr bwMode="gray">
            <a:xfrm>
              <a:off x="9580512" y="3177000"/>
              <a:ext cx="1350000" cy="77866"/>
            </a:xfrm>
            <a:prstGeom prst="rect">
              <a:avLst/>
            </a:prstGeom>
            <a:solidFill>
              <a:srgbClr val="F2940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MISTER MANDARINE 100%	242 / 148 / 000</a:t>
              </a:r>
            </a:p>
          </p:txBody>
        </p:sp>
        <p:sp>
          <p:nvSpPr>
            <p:cNvPr id="249" name="Rechteck 43"/>
            <p:cNvSpPr/>
            <p:nvPr userDrawn="1"/>
          </p:nvSpPr>
          <p:spPr bwMode="gray">
            <a:xfrm>
              <a:off x="9580512" y="3254866"/>
              <a:ext cx="1350000" cy="77866"/>
            </a:xfrm>
            <a:prstGeom prst="rect">
              <a:avLst/>
            </a:prstGeom>
            <a:solidFill>
              <a:srgbClr val="FAC073"/>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MISTER MANDARINE 60%	250 / 192 / 115</a:t>
              </a:r>
            </a:p>
          </p:txBody>
        </p:sp>
        <p:sp>
          <p:nvSpPr>
            <p:cNvPr id="250" name="Rechteck 44"/>
            <p:cNvSpPr/>
            <p:nvPr userDrawn="1"/>
          </p:nvSpPr>
          <p:spPr bwMode="gray">
            <a:xfrm>
              <a:off x="9580512" y="3332734"/>
              <a:ext cx="1350000" cy="77866"/>
            </a:xfrm>
            <a:prstGeom prst="rect">
              <a:avLst/>
            </a:prstGeom>
            <a:solidFill>
              <a:srgbClr val="FDE1BB"/>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MISTER MANDARINE 30% 	253 / 225 / 187</a:t>
              </a:r>
            </a:p>
          </p:txBody>
        </p:sp>
        <p:sp>
          <p:nvSpPr>
            <p:cNvPr id="251" name="Rechteck 33"/>
            <p:cNvSpPr/>
            <p:nvPr userDrawn="1"/>
          </p:nvSpPr>
          <p:spPr bwMode="gray">
            <a:xfrm>
              <a:off x="9580512" y="2310546"/>
              <a:ext cx="1350000" cy="77867"/>
            </a:xfrm>
            <a:prstGeom prst="rect">
              <a:avLst/>
            </a:prstGeom>
            <a:solidFill>
              <a:srgbClr val="F8CA0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ORANGE SQUASH 100%	248 / 202 / 000</a:t>
              </a:r>
            </a:p>
          </p:txBody>
        </p:sp>
        <p:sp>
          <p:nvSpPr>
            <p:cNvPr id="252" name="Rechteck 34"/>
            <p:cNvSpPr/>
            <p:nvPr userDrawn="1"/>
          </p:nvSpPr>
          <p:spPr bwMode="gray">
            <a:xfrm>
              <a:off x="9580512" y="2388413"/>
              <a:ext cx="1350000" cy="77867"/>
            </a:xfrm>
            <a:prstGeom prst="rect">
              <a:avLst/>
            </a:prstGeom>
            <a:solidFill>
              <a:srgbClr val="FCDE7C"/>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ORANGE SQUASH 60%	252 / 222 / 124</a:t>
              </a:r>
            </a:p>
          </p:txBody>
        </p:sp>
        <p:sp>
          <p:nvSpPr>
            <p:cNvPr id="253" name="Rechteck 35"/>
            <p:cNvSpPr/>
            <p:nvPr userDrawn="1"/>
          </p:nvSpPr>
          <p:spPr bwMode="gray">
            <a:xfrm>
              <a:off x="9580512" y="2466279"/>
              <a:ext cx="1350000" cy="77867"/>
            </a:xfrm>
            <a:prstGeom prst="rect">
              <a:avLst/>
            </a:prstGeom>
            <a:solidFill>
              <a:srgbClr val="FDEFC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ORANGE SQUASH 30% 	253 / 239 / 194</a:t>
              </a:r>
            </a:p>
          </p:txBody>
        </p:sp>
        <p:sp>
          <p:nvSpPr>
            <p:cNvPr id="254" name="Rechteck 45"/>
            <p:cNvSpPr/>
            <p:nvPr userDrawn="1"/>
          </p:nvSpPr>
          <p:spPr bwMode="gray">
            <a:xfrm>
              <a:off x="9580512" y="3465818"/>
              <a:ext cx="1350000" cy="77866"/>
            </a:xfrm>
            <a:prstGeom prst="rect">
              <a:avLst/>
            </a:prstGeom>
            <a:solidFill>
              <a:srgbClr val="E2007A"/>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SHOCKING PINK 100%	226 / 000 / 122</a:t>
              </a:r>
            </a:p>
          </p:txBody>
        </p:sp>
        <p:sp>
          <p:nvSpPr>
            <p:cNvPr id="255" name="Rechteck 47"/>
            <p:cNvSpPr/>
            <p:nvPr userDrawn="1"/>
          </p:nvSpPr>
          <p:spPr bwMode="gray">
            <a:xfrm>
              <a:off x="9580512" y="3543684"/>
              <a:ext cx="1350000" cy="77866"/>
            </a:xfrm>
            <a:prstGeom prst="rect">
              <a:avLst/>
            </a:prstGeom>
            <a:solidFill>
              <a:srgbClr val="EE87B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SHOCKING PINK 60%	238 / 135 / 178</a:t>
              </a:r>
            </a:p>
          </p:txBody>
        </p:sp>
        <p:sp>
          <p:nvSpPr>
            <p:cNvPr id="256" name="Rechteck 47"/>
            <p:cNvSpPr/>
            <p:nvPr userDrawn="1"/>
          </p:nvSpPr>
          <p:spPr bwMode="gray">
            <a:xfrm>
              <a:off x="9580512" y="3621552"/>
              <a:ext cx="1350000" cy="77866"/>
            </a:xfrm>
            <a:prstGeom prst="rect">
              <a:avLst/>
            </a:prstGeom>
            <a:solidFill>
              <a:srgbClr val="F7C9DC"/>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SHOCKING PINK 30% 	247 / 201 / 220</a:t>
              </a:r>
            </a:p>
          </p:txBody>
        </p:sp>
        <p:sp>
          <p:nvSpPr>
            <p:cNvPr id="257" name="Rechteck 45"/>
            <p:cNvSpPr/>
            <p:nvPr userDrawn="1"/>
          </p:nvSpPr>
          <p:spPr bwMode="gray">
            <a:xfrm>
              <a:off x="9580512" y="3754636"/>
              <a:ext cx="1350000" cy="77866"/>
            </a:xfrm>
            <a:prstGeom prst="rect">
              <a:avLst/>
            </a:prstGeom>
            <a:solidFill>
              <a:srgbClr val="B5007B"/>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SWEET CANDY 100%	181 / 000 / 123</a:t>
              </a:r>
            </a:p>
          </p:txBody>
        </p:sp>
        <p:sp>
          <p:nvSpPr>
            <p:cNvPr id="258" name="Rechteck 47"/>
            <p:cNvSpPr/>
            <p:nvPr userDrawn="1"/>
          </p:nvSpPr>
          <p:spPr bwMode="gray">
            <a:xfrm>
              <a:off x="9580512" y="3832502"/>
              <a:ext cx="1350000" cy="77866"/>
            </a:xfrm>
            <a:prstGeom prst="rect">
              <a:avLst/>
            </a:prstGeom>
            <a:solidFill>
              <a:srgbClr val="CF80B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SWEET CANDY 60%	207 / 128 / 176</a:t>
              </a:r>
            </a:p>
          </p:txBody>
        </p:sp>
        <p:sp>
          <p:nvSpPr>
            <p:cNvPr id="259" name="Rechteck 47"/>
            <p:cNvSpPr/>
            <p:nvPr userDrawn="1"/>
          </p:nvSpPr>
          <p:spPr bwMode="gray">
            <a:xfrm>
              <a:off x="9580512" y="3910370"/>
              <a:ext cx="1350000" cy="77866"/>
            </a:xfrm>
            <a:prstGeom prst="rect">
              <a:avLst/>
            </a:prstGeom>
            <a:solidFill>
              <a:srgbClr val="E6C3DB"/>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SWEET CANDY 30% 	230 / 195 / 219</a:t>
              </a:r>
            </a:p>
          </p:txBody>
        </p:sp>
        <p:sp>
          <p:nvSpPr>
            <p:cNvPr id="260" name="Rechteck 45"/>
            <p:cNvSpPr/>
            <p:nvPr userDrawn="1"/>
          </p:nvSpPr>
          <p:spPr bwMode="gray">
            <a:xfrm>
              <a:off x="9580512" y="4043454"/>
              <a:ext cx="1350000" cy="77866"/>
            </a:xfrm>
            <a:prstGeom prst="rect">
              <a:avLst/>
            </a:prstGeom>
            <a:solidFill>
              <a:srgbClr val="93117E"/>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RADIANT ORCHID 100%	147 / 017 / 126</a:t>
              </a:r>
            </a:p>
          </p:txBody>
        </p:sp>
        <p:sp>
          <p:nvSpPr>
            <p:cNvPr id="261" name="Rechteck 47"/>
            <p:cNvSpPr/>
            <p:nvPr userDrawn="1"/>
          </p:nvSpPr>
          <p:spPr bwMode="gray">
            <a:xfrm>
              <a:off x="9580512" y="4121320"/>
              <a:ext cx="1350000" cy="77866"/>
            </a:xfrm>
            <a:prstGeom prst="rect">
              <a:avLst/>
            </a:prstGeom>
            <a:solidFill>
              <a:srgbClr val="B97CAF"/>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RADIANT ORCHID 60%	185 / 124 / 175</a:t>
              </a:r>
            </a:p>
          </p:txBody>
        </p:sp>
        <p:sp>
          <p:nvSpPr>
            <p:cNvPr id="262" name="Rechteck 47"/>
            <p:cNvSpPr/>
            <p:nvPr userDrawn="1"/>
          </p:nvSpPr>
          <p:spPr bwMode="gray">
            <a:xfrm>
              <a:off x="9580512" y="4199188"/>
              <a:ext cx="1350000" cy="77866"/>
            </a:xfrm>
            <a:prstGeom prst="rect">
              <a:avLst/>
            </a:prstGeom>
            <a:solidFill>
              <a:srgbClr val="DBBFD9"/>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RADIANT ORCHID 30% 	219 / 191 / 217</a:t>
              </a:r>
            </a:p>
          </p:txBody>
        </p:sp>
        <p:sp>
          <p:nvSpPr>
            <p:cNvPr id="263" name="Rechteck 47"/>
            <p:cNvSpPr/>
            <p:nvPr userDrawn="1"/>
          </p:nvSpPr>
          <p:spPr bwMode="gray">
            <a:xfrm>
              <a:off x="9580512" y="4488005"/>
              <a:ext cx="1350000" cy="77867"/>
            </a:xfrm>
            <a:prstGeom prst="rect">
              <a:avLst/>
            </a:prstGeom>
            <a:solidFill>
              <a:srgbClr val="D9C9E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PURPLE RAIN 30% 	217 / 201 / 225</a:t>
              </a:r>
            </a:p>
          </p:txBody>
        </p:sp>
        <p:sp>
          <p:nvSpPr>
            <p:cNvPr id="264" name="Rechteck 45"/>
            <p:cNvSpPr/>
            <p:nvPr userDrawn="1"/>
          </p:nvSpPr>
          <p:spPr bwMode="gray">
            <a:xfrm>
              <a:off x="9580512" y="4332272"/>
              <a:ext cx="1350000" cy="77867"/>
            </a:xfrm>
            <a:prstGeom prst="rect">
              <a:avLst/>
            </a:prstGeom>
            <a:solidFill>
              <a:srgbClr val="894B94"/>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PURPLE RAIN 100%	137 / 075 / 148</a:t>
              </a:r>
            </a:p>
          </p:txBody>
        </p:sp>
        <p:sp>
          <p:nvSpPr>
            <p:cNvPr id="265" name="Rechteck 47"/>
            <p:cNvSpPr/>
            <p:nvPr userDrawn="1"/>
          </p:nvSpPr>
          <p:spPr bwMode="gray">
            <a:xfrm>
              <a:off x="9580512" y="4410139"/>
              <a:ext cx="1350000" cy="77867"/>
            </a:xfrm>
            <a:prstGeom prst="rect">
              <a:avLst/>
            </a:prstGeom>
            <a:solidFill>
              <a:srgbClr val="B593C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PURPLE RAIN 60%	181 / 147 / 192</a:t>
              </a:r>
            </a:p>
          </p:txBody>
        </p:sp>
        <p:sp>
          <p:nvSpPr>
            <p:cNvPr id="266" name="Rechteck 47"/>
            <p:cNvSpPr/>
            <p:nvPr userDrawn="1"/>
          </p:nvSpPr>
          <p:spPr bwMode="gray">
            <a:xfrm>
              <a:off x="9580512" y="4776823"/>
              <a:ext cx="1350000" cy="77867"/>
            </a:xfrm>
            <a:prstGeom prst="rect">
              <a:avLst/>
            </a:prstGeom>
            <a:solidFill>
              <a:srgbClr val="C3ACC5"/>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FLOWERY MEADOW 30% 	195 / 172 / 197</a:t>
              </a:r>
            </a:p>
          </p:txBody>
        </p:sp>
        <p:sp>
          <p:nvSpPr>
            <p:cNvPr id="267" name="Rechteck 45"/>
            <p:cNvSpPr/>
            <p:nvPr userDrawn="1"/>
          </p:nvSpPr>
          <p:spPr bwMode="gray">
            <a:xfrm>
              <a:off x="9580512" y="4621090"/>
              <a:ext cx="1350000" cy="77867"/>
            </a:xfrm>
            <a:prstGeom prst="rect">
              <a:avLst/>
            </a:prstGeom>
            <a:solidFill>
              <a:srgbClr val="5D0855"/>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FLOWERY MEADOW 100%	093 / 008 / 085</a:t>
              </a:r>
            </a:p>
          </p:txBody>
        </p:sp>
        <p:sp>
          <p:nvSpPr>
            <p:cNvPr id="268" name="Rechteck 47"/>
            <p:cNvSpPr/>
            <p:nvPr userDrawn="1"/>
          </p:nvSpPr>
          <p:spPr bwMode="gray">
            <a:xfrm>
              <a:off x="9580512" y="4698957"/>
              <a:ext cx="1350000" cy="77867"/>
            </a:xfrm>
            <a:prstGeom prst="rect">
              <a:avLst/>
            </a:prstGeom>
            <a:solidFill>
              <a:srgbClr val="90618D"/>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FLOWERY MEADOW 60%	144 / 097 / 141</a:t>
              </a:r>
            </a:p>
          </p:txBody>
        </p:sp>
      </p:grpSp>
      <p:grpSp>
        <p:nvGrpSpPr>
          <p:cNvPr id="269" name="Group 50"/>
          <p:cNvGrpSpPr/>
          <p:nvPr userDrawn="1"/>
        </p:nvGrpSpPr>
        <p:grpSpPr>
          <a:xfrm>
            <a:off x="-1783080" y="2"/>
            <a:ext cx="1349400" cy="4854688"/>
            <a:chOff x="-1783080" y="2"/>
            <a:chExt cx="1349400" cy="4854688"/>
          </a:xfrm>
        </p:grpSpPr>
        <p:sp>
          <p:nvSpPr>
            <p:cNvPr id="270" name="Rechteck 269"/>
            <p:cNvSpPr/>
            <p:nvPr userDrawn="1"/>
          </p:nvSpPr>
          <p:spPr bwMode="gray">
            <a:xfrm>
              <a:off x="-1783080" y="288820"/>
              <a:ext cx="1349400" cy="77866"/>
            </a:xfrm>
            <a:prstGeom prst="rect">
              <a:avLst/>
            </a:prstGeom>
            <a:solidFill>
              <a:srgbClr val="68B02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VIBRANT SUMMER 100%	104 / 176 / 034</a:t>
              </a:r>
            </a:p>
          </p:txBody>
        </p:sp>
        <p:sp>
          <p:nvSpPr>
            <p:cNvPr id="271" name="Rechteck 270"/>
            <p:cNvSpPr/>
            <p:nvPr userDrawn="1"/>
          </p:nvSpPr>
          <p:spPr bwMode="gray">
            <a:xfrm>
              <a:off x="-1783080" y="366686"/>
              <a:ext cx="1349400" cy="77866"/>
            </a:xfrm>
            <a:prstGeom prst="rect">
              <a:avLst/>
            </a:prstGeom>
            <a:solidFill>
              <a:srgbClr val="B0D08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VIBRANT SUMMER 60%	176 / 208 / 130</a:t>
              </a:r>
            </a:p>
          </p:txBody>
        </p:sp>
        <p:sp>
          <p:nvSpPr>
            <p:cNvPr id="272" name="Rechteck 271"/>
            <p:cNvSpPr/>
            <p:nvPr userDrawn="1"/>
          </p:nvSpPr>
          <p:spPr bwMode="gray">
            <a:xfrm>
              <a:off x="-1783080" y="444554"/>
              <a:ext cx="1349400" cy="77866"/>
            </a:xfrm>
            <a:prstGeom prst="rect">
              <a:avLst/>
            </a:prstGeom>
            <a:solidFill>
              <a:srgbClr val="D9E8C3"/>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VIBRANT SUMMER 30% 	217 / 232 / 195</a:t>
              </a:r>
            </a:p>
          </p:txBody>
        </p:sp>
        <p:sp>
          <p:nvSpPr>
            <p:cNvPr id="273" name="Rechteck 272"/>
            <p:cNvSpPr/>
            <p:nvPr userDrawn="1"/>
          </p:nvSpPr>
          <p:spPr bwMode="gray">
            <a:xfrm>
              <a:off x="-1783080" y="577638"/>
              <a:ext cx="1349400" cy="77866"/>
            </a:xfrm>
            <a:prstGeom prst="rect">
              <a:avLst/>
            </a:prstGeom>
            <a:solidFill>
              <a:srgbClr val="007734"/>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DARK FOREST 100% 	000 / 119 / 052</a:t>
              </a:r>
            </a:p>
          </p:txBody>
        </p:sp>
        <p:sp>
          <p:nvSpPr>
            <p:cNvPr id="274" name="Rechteck 273"/>
            <p:cNvSpPr/>
            <p:nvPr userDrawn="1"/>
          </p:nvSpPr>
          <p:spPr bwMode="gray">
            <a:xfrm>
              <a:off x="-1783080" y="655504"/>
              <a:ext cx="1349400" cy="77866"/>
            </a:xfrm>
            <a:prstGeom prst="rect">
              <a:avLst/>
            </a:prstGeom>
            <a:solidFill>
              <a:srgbClr val="77A679"/>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DARK FOREST 60%	119 / 166 / 121</a:t>
              </a:r>
            </a:p>
          </p:txBody>
        </p:sp>
        <p:sp>
          <p:nvSpPr>
            <p:cNvPr id="275" name="Rechteck 274"/>
            <p:cNvSpPr/>
            <p:nvPr userDrawn="1"/>
          </p:nvSpPr>
          <p:spPr bwMode="gray">
            <a:xfrm>
              <a:off x="-1783080" y="733372"/>
              <a:ext cx="1349400" cy="77866"/>
            </a:xfrm>
            <a:prstGeom prst="rect">
              <a:avLst/>
            </a:prstGeom>
            <a:solidFill>
              <a:srgbClr val="C0D2BB"/>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DARK FOREST 30%	192 / 210 / 187</a:t>
              </a:r>
            </a:p>
          </p:txBody>
        </p:sp>
        <p:sp>
          <p:nvSpPr>
            <p:cNvPr id="276" name="Rechteck 275"/>
            <p:cNvSpPr/>
            <p:nvPr userDrawn="1"/>
          </p:nvSpPr>
          <p:spPr bwMode="gray">
            <a:xfrm>
              <a:off x="-1783080" y="866456"/>
              <a:ext cx="1349400" cy="77866"/>
            </a:xfrm>
            <a:prstGeom prst="rect">
              <a:avLst/>
            </a:prstGeom>
            <a:solidFill>
              <a:srgbClr val="6E774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GREEN PEPPER 100%	110 / 119 / 064</a:t>
              </a:r>
            </a:p>
          </p:txBody>
        </p:sp>
        <p:sp>
          <p:nvSpPr>
            <p:cNvPr id="277" name="Rechteck 276"/>
            <p:cNvSpPr/>
            <p:nvPr userDrawn="1"/>
          </p:nvSpPr>
          <p:spPr bwMode="gray">
            <a:xfrm>
              <a:off x="-1783080" y="944322"/>
              <a:ext cx="1349400" cy="77866"/>
            </a:xfrm>
            <a:prstGeom prst="rect">
              <a:avLst/>
            </a:prstGeom>
            <a:solidFill>
              <a:srgbClr val="A3A88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GREEN PEPPER 60%	163 / 168 / 130</a:t>
              </a:r>
            </a:p>
          </p:txBody>
        </p:sp>
        <p:sp>
          <p:nvSpPr>
            <p:cNvPr id="278" name="Rechteck 277"/>
            <p:cNvSpPr/>
            <p:nvPr userDrawn="1"/>
          </p:nvSpPr>
          <p:spPr bwMode="gray">
            <a:xfrm>
              <a:off x="-1783080" y="1022190"/>
              <a:ext cx="1349400" cy="77866"/>
            </a:xfrm>
            <a:prstGeom prst="rect">
              <a:avLst/>
            </a:prstGeom>
            <a:solidFill>
              <a:srgbClr val="D0D2BE"/>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GREEN PEPPER 30%	208 / 210 / 190</a:t>
              </a:r>
            </a:p>
          </p:txBody>
        </p:sp>
        <p:sp>
          <p:nvSpPr>
            <p:cNvPr id="279" name="Rechteck 278"/>
            <p:cNvSpPr/>
            <p:nvPr userDrawn="1"/>
          </p:nvSpPr>
          <p:spPr bwMode="gray">
            <a:xfrm>
              <a:off x="-1783080" y="2"/>
              <a:ext cx="1349400" cy="77866"/>
            </a:xfrm>
            <a:prstGeom prst="rect">
              <a:avLst/>
            </a:prstGeom>
            <a:solidFill>
              <a:srgbClr val="B4CC04"/>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POP GREEN 100%	180 / 204 / 004</a:t>
              </a:r>
            </a:p>
          </p:txBody>
        </p:sp>
        <p:sp>
          <p:nvSpPr>
            <p:cNvPr id="280" name="Rechteck 279"/>
            <p:cNvSpPr/>
            <p:nvPr userDrawn="1"/>
          </p:nvSpPr>
          <p:spPr bwMode="gray">
            <a:xfrm>
              <a:off x="-1783080" y="77868"/>
              <a:ext cx="1349400" cy="77866"/>
            </a:xfrm>
            <a:prstGeom prst="rect">
              <a:avLst/>
            </a:prstGeom>
            <a:solidFill>
              <a:srgbClr val="DDE28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POP GREEN 60%	221 / 226 / 130</a:t>
              </a:r>
            </a:p>
          </p:txBody>
        </p:sp>
        <p:sp>
          <p:nvSpPr>
            <p:cNvPr id="281" name="Rechteck 35"/>
            <p:cNvSpPr/>
            <p:nvPr userDrawn="1"/>
          </p:nvSpPr>
          <p:spPr bwMode="gray">
            <a:xfrm>
              <a:off x="-1783080" y="155736"/>
              <a:ext cx="1349400" cy="77866"/>
            </a:xfrm>
            <a:prstGeom prst="rect">
              <a:avLst/>
            </a:prstGeom>
            <a:solidFill>
              <a:srgbClr val="EEF1C5"/>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POP GREEN 30% 	238 / 241 / 197</a:t>
              </a:r>
            </a:p>
          </p:txBody>
        </p:sp>
        <p:sp>
          <p:nvSpPr>
            <p:cNvPr id="282" name="Rechteck 281"/>
            <p:cNvSpPr/>
            <p:nvPr userDrawn="1"/>
          </p:nvSpPr>
          <p:spPr bwMode="gray">
            <a:xfrm>
              <a:off x="-1783080" y="1155274"/>
              <a:ext cx="1349400" cy="77866"/>
            </a:xfrm>
            <a:prstGeom prst="rect">
              <a:avLst/>
            </a:prstGeom>
            <a:solidFill>
              <a:srgbClr val="24AFE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MORNING SKY 100%	036 / 175 / 225</a:t>
              </a:r>
            </a:p>
          </p:txBody>
        </p:sp>
        <p:sp>
          <p:nvSpPr>
            <p:cNvPr id="283" name="Rechteck 282"/>
            <p:cNvSpPr/>
            <p:nvPr userDrawn="1"/>
          </p:nvSpPr>
          <p:spPr bwMode="gray">
            <a:xfrm>
              <a:off x="-1783080" y="1233140"/>
              <a:ext cx="1349400" cy="77866"/>
            </a:xfrm>
            <a:prstGeom prst="rect">
              <a:avLst/>
            </a:prstGeom>
            <a:solidFill>
              <a:srgbClr val="9DD0ED"/>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MORNING SKY 60%	157 / 208 / 237</a:t>
              </a:r>
            </a:p>
          </p:txBody>
        </p:sp>
        <p:sp>
          <p:nvSpPr>
            <p:cNvPr id="284" name="Rechteck 47"/>
            <p:cNvSpPr/>
            <p:nvPr userDrawn="1"/>
          </p:nvSpPr>
          <p:spPr bwMode="gray">
            <a:xfrm>
              <a:off x="-1783080" y="1311008"/>
              <a:ext cx="1349400" cy="77866"/>
            </a:xfrm>
            <a:prstGeom prst="rect">
              <a:avLst/>
            </a:prstGeom>
            <a:solidFill>
              <a:srgbClr val="D1E8F6"/>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MORNING SKY 30%	209 / 232 / 246</a:t>
              </a:r>
            </a:p>
          </p:txBody>
        </p:sp>
        <p:sp>
          <p:nvSpPr>
            <p:cNvPr id="285" name="Rechteck 45"/>
            <p:cNvSpPr/>
            <p:nvPr userDrawn="1"/>
          </p:nvSpPr>
          <p:spPr bwMode="gray">
            <a:xfrm>
              <a:off x="-1783080" y="1444092"/>
              <a:ext cx="1349400" cy="77866"/>
            </a:xfrm>
            <a:prstGeom prst="rect">
              <a:avLst/>
            </a:prstGeom>
            <a:solidFill>
              <a:srgbClr val="0068A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DEEP OCEAN 100%	000 / 104 / 161</a:t>
              </a:r>
            </a:p>
          </p:txBody>
        </p:sp>
        <p:sp>
          <p:nvSpPr>
            <p:cNvPr id="286" name="Rechteck 47"/>
            <p:cNvSpPr/>
            <p:nvPr userDrawn="1"/>
          </p:nvSpPr>
          <p:spPr bwMode="gray">
            <a:xfrm>
              <a:off x="-1783080" y="1521958"/>
              <a:ext cx="1349400" cy="77866"/>
            </a:xfrm>
            <a:prstGeom prst="rect">
              <a:avLst/>
            </a:prstGeom>
            <a:solidFill>
              <a:srgbClr val="5C9AC3"/>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DEEP OCEAN 60%	092 / 154 / 195</a:t>
              </a:r>
            </a:p>
          </p:txBody>
        </p:sp>
        <p:sp>
          <p:nvSpPr>
            <p:cNvPr id="287" name="Rechteck 47"/>
            <p:cNvSpPr/>
            <p:nvPr userDrawn="1"/>
          </p:nvSpPr>
          <p:spPr bwMode="gray">
            <a:xfrm>
              <a:off x="-1783080" y="1599826"/>
              <a:ext cx="1349400" cy="77866"/>
            </a:xfrm>
            <a:prstGeom prst="rect">
              <a:avLst/>
            </a:prstGeom>
            <a:solidFill>
              <a:srgbClr val="B2CBE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DEEP OCEAN 30%	178 / 203 / 225</a:t>
              </a:r>
            </a:p>
          </p:txBody>
        </p:sp>
        <p:sp>
          <p:nvSpPr>
            <p:cNvPr id="288" name="Rechteck 45"/>
            <p:cNvSpPr/>
            <p:nvPr userDrawn="1"/>
          </p:nvSpPr>
          <p:spPr bwMode="gray">
            <a:xfrm>
              <a:off x="-1783080" y="1732910"/>
              <a:ext cx="1349400" cy="77866"/>
            </a:xfrm>
            <a:prstGeom prst="rect">
              <a:avLst/>
            </a:prstGeom>
            <a:solidFill>
              <a:srgbClr val="00A7B5"/>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AZUR BLUE 100%	000 / 167 / 181</a:t>
              </a:r>
            </a:p>
          </p:txBody>
        </p:sp>
        <p:sp>
          <p:nvSpPr>
            <p:cNvPr id="289" name="Rechteck 47"/>
            <p:cNvSpPr/>
            <p:nvPr userDrawn="1"/>
          </p:nvSpPr>
          <p:spPr bwMode="gray">
            <a:xfrm>
              <a:off x="-1783080" y="1810776"/>
              <a:ext cx="1349400" cy="77866"/>
            </a:xfrm>
            <a:prstGeom prst="rect">
              <a:avLst/>
            </a:prstGeom>
            <a:solidFill>
              <a:srgbClr val="8ED0D8"/>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AZUR BLUE 60%	142 / 208 / 216</a:t>
              </a:r>
            </a:p>
          </p:txBody>
        </p:sp>
        <p:sp>
          <p:nvSpPr>
            <p:cNvPr id="290" name="Rechteck 47"/>
            <p:cNvSpPr/>
            <p:nvPr userDrawn="1"/>
          </p:nvSpPr>
          <p:spPr bwMode="gray">
            <a:xfrm>
              <a:off x="-1783080" y="1888644"/>
              <a:ext cx="1349400" cy="77866"/>
            </a:xfrm>
            <a:prstGeom prst="rect">
              <a:avLst/>
            </a:prstGeom>
            <a:solidFill>
              <a:srgbClr val="CDE9EC"/>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AZUR BLUE 30%	205 / 233 / 236</a:t>
              </a:r>
            </a:p>
          </p:txBody>
        </p:sp>
        <p:sp>
          <p:nvSpPr>
            <p:cNvPr id="291" name="Rechteck 47"/>
            <p:cNvSpPr/>
            <p:nvPr userDrawn="1"/>
          </p:nvSpPr>
          <p:spPr bwMode="gray">
            <a:xfrm>
              <a:off x="-1783080" y="2177461"/>
              <a:ext cx="1349400" cy="77867"/>
            </a:xfrm>
            <a:prstGeom prst="rect">
              <a:avLst/>
            </a:prstGeom>
            <a:solidFill>
              <a:srgbClr val="BEE1DE"/>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MOUNTAIN LAKE 30%	190 / 225 / 222</a:t>
              </a:r>
            </a:p>
          </p:txBody>
        </p:sp>
        <p:sp>
          <p:nvSpPr>
            <p:cNvPr id="292" name="Rechteck 45"/>
            <p:cNvSpPr/>
            <p:nvPr userDrawn="1"/>
          </p:nvSpPr>
          <p:spPr bwMode="gray">
            <a:xfrm>
              <a:off x="-1783080" y="2021728"/>
              <a:ext cx="1349400" cy="77867"/>
            </a:xfrm>
            <a:prstGeom prst="rect">
              <a:avLst/>
            </a:prstGeom>
            <a:solidFill>
              <a:srgbClr val="00979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MOUNTAIN LAKE 100%	000 / 151 / 144</a:t>
              </a:r>
            </a:p>
          </p:txBody>
        </p:sp>
        <p:sp>
          <p:nvSpPr>
            <p:cNvPr id="293" name="Rechteck 47"/>
            <p:cNvSpPr/>
            <p:nvPr userDrawn="1"/>
          </p:nvSpPr>
          <p:spPr bwMode="gray">
            <a:xfrm>
              <a:off x="-1783080" y="2099595"/>
              <a:ext cx="1349400" cy="77867"/>
            </a:xfrm>
            <a:prstGeom prst="rect">
              <a:avLst/>
            </a:prstGeom>
            <a:solidFill>
              <a:srgbClr val="68C0BA"/>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MOUNTAIN LAKE 60%	104 / 192 / 186</a:t>
              </a:r>
            </a:p>
          </p:txBody>
        </p:sp>
        <p:sp>
          <p:nvSpPr>
            <p:cNvPr id="294" name="Rechteck 36"/>
            <p:cNvSpPr/>
            <p:nvPr userDrawn="1"/>
          </p:nvSpPr>
          <p:spPr bwMode="gray">
            <a:xfrm>
              <a:off x="-1783080" y="2599364"/>
              <a:ext cx="1349400" cy="77866"/>
            </a:xfrm>
            <a:prstGeom prst="rect">
              <a:avLst/>
            </a:prstGeom>
            <a:solidFill>
              <a:srgbClr val="CDAA7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SWEET CARAMEL 100%	205 / 170 / 112</a:t>
              </a:r>
            </a:p>
          </p:txBody>
        </p:sp>
        <p:sp>
          <p:nvSpPr>
            <p:cNvPr id="295" name="Rechteck 37"/>
            <p:cNvSpPr/>
            <p:nvPr userDrawn="1"/>
          </p:nvSpPr>
          <p:spPr bwMode="gray">
            <a:xfrm>
              <a:off x="-1783080" y="2677230"/>
              <a:ext cx="1349400" cy="77866"/>
            </a:xfrm>
            <a:prstGeom prst="rect">
              <a:avLst/>
            </a:prstGeom>
            <a:solidFill>
              <a:srgbClr val="E1CAA6"/>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SWEET CARAMEL 60%	225 / 202 / 166</a:t>
              </a:r>
            </a:p>
          </p:txBody>
        </p:sp>
        <p:sp>
          <p:nvSpPr>
            <p:cNvPr id="296" name="Rechteck 38"/>
            <p:cNvSpPr/>
            <p:nvPr userDrawn="1"/>
          </p:nvSpPr>
          <p:spPr bwMode="gray">
            <a:xfrm>
              <a:off x="-1783080" y="2755098"/>
              <a:ext cx="1349400" cy="77866"/>
            </a:xfrm>
            <a:prstGeom prst="rect">
              <a:avLst/>
            </a:prstGeom>
            <a:solidFill>
              <a:srgbClr val="F0E5D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SWEET CARAMEL 30%	240 / 229 / 210</a:t>
              </a:r>
            </a:p>
          </p:txBody>
        </p:sp>
        <p:sp>
          <p:nvSpPr>
            <p:cNvPr id="297" name="Rechteck 39"/>
            <p:cNvSpPr/>
            <p:nvPr userDrawn="1"/>
          </p:nvSpPr>
          <p:spPr bwMode="gray">
            <a:xfrm>
              <a:off x="-1783080" y="2888182"/>
              <a:ext cx="1349400" cy="77866"/>
            </a:xfrm>
            <a:prstGeom prst="rect">
              <a:avLst/>
            </a:prstGeom>
            <a:solidFill>
              <a:srgbClr val="69312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HOT CHOCOLATE 100%	105 / 049 / 034</a:t>
              </a:r>
            </a:p>
          </p:txBody>
        </p:sp>
        <p:sp>
          <p:nvSpPr>
            <p:cNvPr id="298" name="Rechteck 40"/>
            <p:cNvSpPr/>
            <p:nvPr userDrawn="1"/>
          </p:nvSpPr>
          <p:spPr bwMode="gray">
            <a:xfrm>
              <a:off x="-1783080" y="2966048"/>
              <a:ext cx="1349400" cy="77866"/>
            </a:xfrm>
            <a:prstGeom prst="rect">
              <a:avLst/>
            </a:prstGeom>
            <a:solidFill>
              <a:srgbClr val="A67664"/>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HOT CHOCOLATE 60%	166 / 118 / 100</a:t>
              </a:r>
            </a:p>
          </p:txBody>
        </p:sp>
        <p:sp>
          <p:nvSpPr>
            <p:cNvPr id="299" name="Rechteck 41"/>
            <p:cNvSpPr/>
            <p:nvPr userDrawn="1"/>
          </p:nvSpPr>
          <p:spPr bwMode="gray">
            <a:xfrm>
              <a:off x="-1783080" y="3043916"/>
              <a:ext cx="1349400" cy="77866"/>
            </a:xfrm>
            <a:prstGeom prst="rect">
              <a:avLst/>
            </a:prstGeom>
            <a:solidFill>
              <a:srgbClr val="D3B6A9"/>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HOT CHOCOLATE 30%	211 / 182 / 169</a:t>
              </a:r>
            </a:p>
          </p:txBody>
        </p:sp>
        <p:sp>
          <p:nvSpPr>
            <p:cNvPr id="300" name="Rechteck 42"/>
            <p:cNvSpPr/>
            <p:nvPr userDrawn="1"/>
          </p:nvSpPr>
          <p:spPr bwMode="gray">
            <a:xfrm>
              <a:off x="-1783080" y="3177000"/>
              <a:ext cx="1349400" cy="77866"/>
            </a:xfrm>
            <a:prstGeom prst="rect">
              <a:avLst/>
            </a:prstGeom>
            <a:solidFill>
              <a:srgbClr val="522D1B"/>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DELICIOUS BROWN 100%	082 / 045 / 027</a:t>
              </a:r>
            </a:p>
          </p:txBody>
        </p:sp>
        <p:sp>
          <p:nvSpPr>
            <p:cNvPr id="301" name="Rechteck 43"/>
            <p:cNvSpPr/>
            <p:nvPr userDrawn="1"/>
          </p:nvSpPr>
          <p:spPr bwMode="gray">
            <a:xfrm>
              <a:off x="-1783080" y="3254866"/>
              <a:ext cx="1349400" cy="77866"/>
            </a:xfrm>
            <a:prstGeom prst="rect">
              <a:avLst/>
            </a:prstGeom>
            <a:solidFill>
              <a:srgbClr val="8E6D59"/>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DELICIOUS BROWN 60%	142 / 109 / 089</a:t>
              </a:r>
            </a:p>
          </p:txBody>
        </p:sp>
        <p:sp>
          <p:nvSpPr>
            <p:cNvPr id="302" name="Rechteck 44"/>
            <p:cNvSpPr/>
            <p:nvPr userDrawn="1"/>
          </p:nvSpPr>
          <p:spPr bwMode="gray">
            <a:xfrm>
              <a:off x="-1783080" y="3332734"/>
              <a:ext cx="1349400" cy="77866"/>
            </a:xfrm>
            <a:prstGeom prst="rect">
              <a:avLst/>
            </a:prstGeom>
            <a:solidFill>
              <a:srgbClr val="C3AFA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DELICIOUS BROWN 30%	195 / 175 / 162</a:t>
              </a:r>
            </a:p>
          </p:txBody>
        </p:sp>
        <p:sp>
          <p:nvSpPr>
            <p:cNvPr id="303" name="Rechteck 33"/>
            <p:cNvSpPr/>
            <p:nvPr userDrawn="1"/>
          </p:nvSpPr>
          <p:spPr bwMode="gray">
            <a:xfrm>
              <a:off x="-1783080" y="2310546"/>
              <a:ext cx="1349400" cy="77867"/>
            </a:xfrm>
            <a:prstGeom prst="rect">
              <a:avLst/>
            </a:prstGeom>
            <a:solidFill>
              <a:srgbClr val="D5B7AC"/>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TENDER CREAM 100%	213 / 183 / 172</a:t>
              </a:r>
            </a:p>
          </p:txBody>
        </p:sp>
        <p:sp>
          <p:nvSpPr>
            <p:cNvPr id="304" name="Rechteck 34"/>
            <p:cNvSpPr/>
            <p:nvPr userDrawn="1"/>
          </p:nvSpPr>
          <p:spPr bwMode="gray">
            <a:xfrm>
              <a:off x="-1783080" y="2388413"/>
              <a:ext cx="1349400" cy="77867"/>
            </a:xfrm>
            <a:prstGeom prst="rect">
              <a:avLst/>
            </a:prstGeom>
            <a:solidFill>
              <a:srgbClr val="E5D2CA"/>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TENDER CREAM 60%	229 / 210 / 202</a:t>
              </a:r>
            </a:p>
          </p:txBody>
        </p:sp>
        <p:sp>
          <p:nvSpPr>
            <p:cNvPr id="305" name="Rechteck 35"/>
            <p:cNvSpPr/>
            <p:nvPr userDrawn="1"/>
          </p:nvSpPr>
          <p:spPr bwMode="gray">
            <a:xfrm>
              <a:off x="-1783080" y="2466279"/>
              <a:ext cx="1349400" cy="77867"/>
            </a:xfrm>
            <a:prstGeom prst="rect">
              <a:avLst/>
            </a:prstGeom>
            <a:solidFill>
              <a:srgbClr val="F3E9E5"/>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TENDER CREAM 30%	243 / 233 / 229</a:t>
              </a:r>
            </a:p>
          </p:txBody>
        </p:sp>
        <p:sp>
          <p:nvSpPr>
            <p:cNvPr id="306" name="Rechteck 45"/>
            <p:cNvSpPr/>
            <p:nvPr userDrawn="1"/>
          </p:nvSpPr>
          <p:spPr bwMode="gray">
            <a:xfrm>
              <a:off x="-1783080" y="3465818"/>
              <a:ext cx="1349400" cy="77866"/>
            </a:xfrm>
            <a:prstGeom prst="rect">
              <a:avLst/>
            </a:prstGeom>
            <a:solidFill>
              <a:srgbClr val="DFDBD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OFF WHITE 100%	223 / 219 / 209</a:t>
              </a:r>
            </a:p>
          </p:txBody>
        </p:sp>
        <p:sp>
          <p:nvSpPr>
            <p:cNvPr id="307" name="Rechteck 47"/>
            <p:cNvSpPr/>
            <p:nvPr userDrawn="1"/>
          </p:nvSpPr>
          <p:spPr bwMode="gray">
            <a:xfrm>
              <a:off x="-1783080" y="3543684"/>
              <a:ext cx="1349400" cy="77866"/>
            </a:xfrm>
            <a:prstGeom prst="rect">
              <a:avLst/>
            </a:prstGeom>
            <a:solidFill>
              <a:srgbClr val="ECEAE4"/>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OFF WHITE 60%	236 / 234 / 228</a:t>
              </a:r>
            </a:p>
          </p:txBody>
        </p:sp>
        <p:sp>
          <p:nvSpPr>
            <p:cNvPr id="308" name="Rechteck 47"/>
            <p:cNvSpPr/>
            <p:nvPr userDrawn="1"/>
          </p:nvSpPr>
          <p:spPr bwMode="gray">
            <a:xfrm>
              <a:off x="-1783080" y="3621552"/>
              <a:ext cx="1349400" cy="77866"/>
            </a:xfrm>
            <a:prstGeom prst="rect">
              <a:avLst/>
            </a:prstGeom>
            <a:solidFill>
              <a:srgbClr val="F6F4F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OFF WHITE 30%	246 / 244 / 242</a:t>
              </a:r>
            </a:p>
          </p:txBody>
        </p:sp>
        <p:sp>
          <p:nvSpPr>
            <p:cNvPr id="309" name="Rechteck 45"/>
            <p:cNvSpPr/>
            <p:nvPr userDrawn="1"/>
          </p:nvSpPr>
          <p:spPr bwMode="gray">
            <a:xfrm>
              <a:off x="-1783080" y="3754636"/>
              <a:ext cx="1349400" cy="77866"/>
            </a:xfrm>
            <a:prstGeom prst="rect">
              <a:avLst/>
            </a:prstGeom>
            <a:solidFill>
              <a:srgbClr val="70929C"/>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HEAVY METAL 100%	112 / 146 / 156</a:t>
              </a:r>
            </a:p>
          </p:txBody>
        </p:sp>
        <p:sp>
          <p:nvSpPr>
            <p:cNvPr id="310" name="Rechteck 47"/>
            <p:cNvSpPr/>
            <p:nvPr userDrawn="1"/>
          </p:nvSpPr>
          <p:spPr bwMode="gray">
            <a:xfrm>
              <a:off x="-1783080" y="3832502"/>
              <a:ext cx="1349400" cy="77866"/>
            </a:xfrm>
            <a:prstGeom prst="rect">
              <a:avLst/>
            </a:prstGeom>
            <a:solidFill>
              <a:srgbClr val="A6BBC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HEAVY METAL 60%	166 / 187 / 193</a:t>
              </a:r>
            </a:p>
          </p:txBody>
        </p:sp>
        <p:sp>
          <p:nvSpPr>
            <p:cNvPr id="311" name="Rechteck 47"/>
            <p:cNvSpPr/>
            <p:nvPr userDrawn="1"/>
          </p:nvSpPr>
          <p:spPr bwMode="gray">
            <a:xfrm>
              <a:off x="-1783080" y="3910370"/>
              <a:ext cx="1349400" cy="77866"/>
            </a:xfrm>
            <a:prstGeom prst="rect">
              <a:avLst/>
            </a:prstGeom>
            <a:solidFill>
              <a:srgbClr val="D1DCE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HEAVY METAL 30%	209 / 220 / 224</a:t>
              </a:r>
            </a:p>
          </p:txBody>
        </p:sp>
        <p:sp>
          <p:nvSpPr>
            <p:cNvPr id="312" name="Rechteck 45"/>
            <p:cNvSpPr/>
            <p:nvPr userDrawn="1"/>
          </p:nvSpPr>
          <p:spPr bwMode="gray">
            <a:xfrm>
              <a:off x="-1783080" y="4043454"/>
              <a:ext cx="1349400" cy="77866"/>
            </a:xfrm>
            <a:prstGeom prst="rect">
              <a:avLst/>
            </a:prstGeom>
            <a:solidFill>
              <a:srgbClr val="81706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HOT SANDS 100%	129 / 112 / 096</a:t>
              </a:r>
            </a:p>
          </p:txBody>
        </p:sp>
        <p:sp>
          <p:nvSpPr>
            <p:cNvPr id="313" name="Rechteck 47"/>
            <p:cNvSpPr/>
            <p:nvPr userDrawn="1"/>
          </p:nvSpPr>
          <p:spPr bwMode="gray">
            <a:xfrm>
              <a:off x="-1783080" y="4121320"/>
              <a:ext cx="1349400" cy="77866"/>
            </a:xfrm>
            <a:prstGeom prst="rect">
              <a:avLst/>
            </a:prstGeom>
            <a:solidFill>
              <a:srgbClr val="B2A498"/>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HOT SANDS 60%	178 / 164 / 152</a:t>
              </a:r>
            </a:p>
          </p:txBody>
        </p:sp>
        <p:sp>
          <p:nvSpPr>
            <p:cNvPr id="314" name="Rechteck 47"/>
            <p:cNvSpPr/>
            <p:nvPr userDrawn="1"/>
          </p:nvSpPr>
          <p:spPr bwMode="gray">
            <a:xfrm>
              <a:off x="-1783080" y="4199188"/>
              <a:ext cx="1349400" cy="77866"/>
            </a:xfrm>
            <a:prstGeom prst="rect">
              <a:avLst/>
            </a:prstGeom>
            <a:solidFill>
              <a:srgbClr val="D8D0C9"/>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HOT SANDS 30%	216 / 208 / 201</a:t>
              </a:r>
            </a:p>
          </p:txBody>
        </p:sp>
        <p:sp>
          <p:nvSpPr>
            <p:cNvPr id="315" name="Rechteck 47"/>
            <p:cNvSpPr/>
            <p:nvPr userDrawn="1"/>
          </p:nvSpPr>
          <p:spPr bwMode="gray">
            <a:xfrm>
              <a:off x="-1783080" y="4488005"/>
              <a:ext cx="1349400" cy="77867"/>
            </a:xfrm>
            <a:prstGeom prst="rect">
              <a:avLst/>
            </a:prstGeom>
            <a:solidFill>
              <a:srgbClr val="C4BCBA"/>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WARM GREY 30%	196 / 188 / 186</a:t>
              </a:r>
            </a:p>
          </p:txBody>
        </p:sp>
        <p:sp>
          <p:nvSpPr>
            <p:cNvPr id="316" name="Rechteck 45"/>
            <p:cNvSpPr/>
            <p:nvPr userDrawn="1"/>
          </p:nvSpPr>
          <p:spPr bwMode="gray">
            <a:xfrm>
              <a:off x="-1783080" y="4332272"/>
              <a:ext cx="1349400" cy="77867"/>
            </a:xfrm>
            <a:prstGeom prst="rect">
              <a:avLst/>
            </a:prstGeom>
            <a:solidFill>
              <a:srgbClr val="5E514D"/>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WARM GREY 100%	094 / 081 / 077</a:t>
              </a:r>
            </a:p>
          </p:txBody>
        </p:sp>
        <p:sp>
          <p:nvSpPr>
            <p:cNvPr id="317" name="Rechteck 47"/>
            <p:cNvSpPr/>
            <p:nvPr userDrawn="1"/>
          </p:nvSpPr>
          <p:spPr bwMode="gray">
            <a:xfrm>
              <a:off x="-1783080" y="4410139"/>
              <a:ext cx="1349400" cy="77867"/>
            </a:xfrm>
            <a:prstGeom prst="rect">
              <a:avLst/>
            </a:prstGeom>
            <a:solidFill>
              <a:srgbClr val="8E827F"/>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WARM GREY 60%	142 / 130 / 127</a:t>
              </a:r>
            </a:p>
          </p:txBody>
        </p:sp>
        <p:sp>
          <p:nvSpPr>
            <p:cNvPr id="318" name="Rechteck 47"/>
            <p:cNvSpPr/>
            <p:nvPr userDrawn="1"/>
          </p:nvSpPr>
          <p:spPr bwMode="gray">
            <a:xfrm>
              <a:off x="-1783080" y="4776823"/>
              <a:ext cx="1349400" cy="77867"/>
            </a:xfrm>
            <a:prstGeom prst="rect">
              <a:avLst/>
            </a:prstGeom>
            <a:solidFill>
              <a:srgbClr val="B4B7D5"/>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black"/>
                  </a:solidFill>
                </a:rPr>
                <a:t>PASSING SHOWER 30%	180 / 183 / 213</a:t>
              </a:r>
            </a:p>
          </p:txBody>
        </p:sp>
        <p:sp>
          <p:nvSpPr>
            <p:cNvPr id="319" name="Rechteck 45"/>
            <p:cNvSpPr/>
            <p:nvPr userDrawn="1"/>
          </p:nvSpPr>
          <p:spPr bwMode="gray">
            <a:xfrm>
              <a:off x="-1783080" y="4621090"/>
              <a:ext cx="1349400" cy="77867"/>
            </a:xfrm>
            <a:prstGeom prst="rect">
              <a:avLst/>
            </a:prstGeom>
            <a:solidFill>
              <a:srgbClr val="003A8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PASSING SHOWER 100%	000 / 058 / 129</a:t>
              </a:r>
            </a:p>
          </p:txBody>
        </p:sp>
        <p:sp>
          <p:nvSpPr>
            <p:cNvPr id="320" name="Rechteck 47"/>
            <p:cNvSpPr/>
            <p:nvPr userDrawn="1"/>
          </p:nvSpPr>
          <p:spPr bwMode="gray">
            <a:xfrm>
              <a:off x="-1783080" y="4698957"/>
              <a:ext cx="1349400" cy="77867"/>
            </a:xfrm>
            <a:prstGeom prst="rect">
              <a:avLst/>
            </a:prstGeom>
            <a:solidFill>
              <a:srgbClr val="6C77AB"/>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rtlCol="0" anchor="ctr"/>
            <a:lstStyle/>
            <a:p>
              <a:pPr defTabSz="806450"/>
              <a:r>
                <a:rPr lang="de-DE" sz="400" dirty="0" smtClean="0">
                  <a:solidFill>
                    <a:prstClr val="white"/>
                  </a:solidFill>
                </a:rPr>
                <a:t>PASSING SHOWER 60%	108 / 119 / 171</a:t>
              </a:r>
            </a:p>
          </p:txBody>
        </p:sp>
      </p:grpSp>
    </p:spTree>
    <p:extLst>
      <p:ext uri="{BB962C8B-B14F-4D97-AF65-F5344CB8AC3E}">
        <p14:creationId xmlns:p14="http://schemas.microsoft.com/office/powerpoint/2010/main" val="2770091256"/>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Vide">
    <p:spTree>
      <p:nvGrpSpPr>
        <p:cNvPr id="1" name=""/>
        <p:cNvGrpSpPr/>
        <p:nvPr/>
      </p:nvGrpSpPr>
      <p:grpSpPr>
        <a:xfrm>
          <a:off x="0" y="0"/>
          <a:ext cx="0" cy="0"/>
          <a:chOff x="0" y="0"/>
          <a:chExt cx="0" cy="0"/>
        </a:xfrm>
      </p:grpSpPr>
      <p:sp>
        <p:nvSpPr>
          <p:cNvPr id="2" name="Espace réservé du numéro de diapositive 5">
            <a:extLst>
              <a:ext uri="{FF2B5EF4-FFF2-40B4-BE49-F238E27FC236}"/>
            </a:extLst>
          </p:cNvPr>
          <p:cNvSpPr>
            <a:spLocks noGrp="1"/>
          </p:cNvSpPr>
          <p:nvPr>
            <p:ph type="sldNum" sz="quarter" idx="10"/>
          </p:nvPr>
        </p:nvSpPr>
        <p:spPr>
          <a:xfrm>
            <a:off x="6900863" y="4711700"/>
            <a:ext cx="2057400" cy="273050"/>
          </a:xfrm>
          <a:prstGeom prst="rect">
            <a:avLst/>
          </a:prstGeom>
        </p:spPr>
        <p:txBody>
          <a:bodyPr vert="horz" lIns="68580" tIns="34290" rIns="68580" bIns="34290" rtlCol="0" anchor="ctr"/>
          <a:lstStyle>
            <a:lvl1pPr algn="r" defTabSz="914378" fontAlgn="auto">
              <a:spcBef>
                <a:spcPts val="0"/>
              </a:spcBef>
              <a:spcAft>
                <a:spcPts val="0"/>
              </a:spcAft>
              <a:defRPr sz="900">
                <a:solidFill>
                  <a:prstClr val="black"/>
                </a:solidFill>
                <a:latin typeface="Arial"/>
                <a:cs typeface="Arial"/>
              </a:defRPr>
            </a:lvl1pPr>
          </a:lstStyle>
          <a:p>
            <a:pPr>
              <a:defRPr/>
            </a:pPr>
            <a:fld id="{9FAFCEB4-50DF-41A7-82D9-EE3D77AABA92}" type="slidenum">
              <a:rPr lang="fr-FR"/>
              <a:pPr>
                <a:defRPr/>
              </a:pPr>
              <a:t>‹nº›</a:t>
            </a:fld>
            <a:endParaRPr lang="fr-FR"/>
          </a:p>
        </p:txBody>
      </p:sp>
      <p:sp>
        <p:nvSpPr>
          <p:cNvPr id="3" name="Titel 1"/>
          <p:cNvSpPr>
            <a:spLocks noGrp="1"/>
          </p:cNvSpPr>
          <p:nvPr>
            <p:ph type="title"/>
          </p:nvPr>
        </p:nvSpPr>
        <p:spPr>
          <a:xfrm>
            <a:off x="457200" y="488950"/>
            <a:ext cx="5808663" cy="166688"/>
          </a:xfrm>
        </p:spPr>
        <p:txBody>
          <a:bodyPr/>
          <a:lstStyle/>
          <a:p>
            <a:r>
              <a:rPr lang="de-DE" dirty="0" smtClean="0"/>
              <a:t>Titelmasterformat durch Klicken bearbeiten</a:t>
            </a:r>
            <a:endParaRPr lang="de-DE" dirty="0"/>
          </a:p>
        </p:txBody>
      </p:sp>
      <p:sp>
        <p:nvSpPr>
          <p:cNvPr id="4" name="Untertitel 2"/>
          <p:cNvSpPr>
            <a:spLocks noGrp="1"/>
          </p:cNvSpPr>
          <p:nvPr>
            <p:ph type="subTitle" idx="1"/>
          </p:nvPr>
        </p:nvSpPr>
        <p:spPr>
          <a:xfrm>
            <a:off x="457201" y="693901"/>
            <a:ext cx="5808133" cy="220063"/>
          </a:xfrm>
        </p:spPr>
        <p:txBody>
          <a:bodyPr/>
          <a:lstStyle>
            <a:lvl1pPr marL="0" indent="0" algn="l">
              <a:buNone/>
              <a:defRPr sz="2200" b="0" i="1">
                <a:solidFill>
                  <a:schemeClr val="tx1"/>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dirty="0" smtClean="0"/>
              <a:t>Formatvorlage des Untertitelmasters durch Klicken bearbeiten</a:t>
            </a:r>
            <a:endParaRPr lang="de-DE" dirty="0"/>
          </a:p>
        </p:txBody>
      </p:sp>
    </p:spTree>
    <p:extLst>
      <p:ext uri="{BB962C8B-B14F-4D97-AF65-F5344CB8AC3E}">
        <p14:creationId xmlns:p14="http://schemas.microsoft.com/office/powerpoint/2010/main" val="1152754772"/>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1_Disposition personnalisée">
    <p:spTree>
      <p:nvGrpSpPr>
        <p:cNvPr id="1" name=""/>
        <p:cNvGrpSpPr/>
        <p:nvPr/>
      </p:nvGrpSpPr>
      <p:grpSpPr>
        <a:xfrm>
          <a:off x="0" y="0"/>
          <a:ext cx="0" cy="0"/>
          <a:chOff x="0" y="0"/>
          <a:chExt cx="0" cy="0"/>
        </a:xfrm>
      </p:grpSpPr>
      <p:sp>
        <p:nvSpPr>
          <p:cNvPr id="9" name="Rectangle 8"/>
          <p:cNvSpPr/>
          <p:nvPr userDrawn="1"/>
        </p:nvSpPr>
        <p:spPr>
          <a:xfrm>
            <a:off x="102295" y="4659982"/>
            <a:ext cx="8640960"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endParaRPr lang="fr-FR">
              <a:solidFill>
                <a:prstClr val="white"/>
              </a:solidFill>
            </a:endParaRPr>
          </a:p>
        </p:txBody>
      </p:sp>
      <p:sp>
        <p:nvSpPr>
          <p:cNvPr id="8" name="Rectangle 7"/>
          <p:cNvSpPr/>
          <p:nvPr userDrawn="1"/>
        </p:nvSpPr>
        <p:spPr>
          <a:xfrm>
            <a:off x="179512" y="915566"/>
            <a:ext cx="8640960" cy="2880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endParaRPr lang="fr-FR">
              <a:solidFill>
                <a:prstClr val="white"/>
              </a:solidFill>
            </a:endParaRPr>
          </a:p>
        </p:txBody>
      </p:sp>
      <p:sp>
        <p:nvSpPr>
          <p:cNvPr id="3" name="Espace réservé de la date 2"/>
          <p:cNvSpPr>
            <a:spLocks noGrp="1"/>
          </p:cNvSpPr>
          <p:nvPr userDrawn="1">
            <p:ph type="dt" sz="half" idx="10"/>
          </p:nvPr>
        </p:nvSpPr>
        <p:spPr/>
        <p:txBody>
          <a:bodyPr/>
          <a:lstStyle/>
          <a:p>
            <a:endParaRPr lang="de-DE" altLang="fr-FR">
              <a:solidFill>
                <a:prstClr val="black"/>
              </a:solidFill>
            </a:endParaRPr>
          </a:p>
        </p:txBody>
      </p:sp>
      <p:sp>
        <p:nvSpPr>
          <p:cNvPr id="4" name="Espace réservé du pied de page 3"/>
          <p:cNvSpPr>
            <a:spLocks noGrp="1"/>
          </p:cNvSpPr>
          <p:nvPr userDrawn="1">
            <p:ph type="ftr" sz="quarter" idx="11"/>
          </p:nvPr>
        </p:nvSpPr>
        <p:spPr/>
        <p:txBody>
          <a:bodyPr/>
          <a:lstStyle/>
          <a:p>
            <a:endParaRPr lang="de-DE" altLang="fr-FR"/>
          </a:p>
        </p:txBody>
      </p:sp>
      <p:sp>
        <p:nvSpPr>
          <p:cNvPr id="5" name="Espace réservé du numéro de diapositive 4"/>
          <p:cNvSpPr>
            <a:spLocks noGrp="1"/>
          </p:cNvSpPr>
          <p:nvPr userDrawn="1">
            <p:ph type="sldNum" sz="quarter" idx="12"/>
          </p:nvPr>
        </p:nvSpPr>
        <p:spPr/>
        <p:txBody>
          <a:bodyPr/>
          <a:lstStyle/>
          <a:p>
            <a:fld id="{3B8617A0-974F-4611-AF26-CDAF10A0513F}" type="slidenum">
              <a:rPr lang="de-DE" altLang="fr-FR" smtClean="0"/>
              <a:pPr/>
              <a:t>‹nº›</a:t>
            </a:fld>
            <a:endParaRPr lang="de-DE" altLang="fr-FR"/>
          </a:p>
        </p:txBody>
      </p:sp>
      <p:sp>
        <p:nvSpPr>
          <p:cNvPr id="2" name="Titre 1"/>
          <p:cNvSpPr>
            <a:spLocks noGrp="1"/>
          </p:cNvSpPr>
          <p:nvPr userDrawn="1">
            <p:ph type="title"/>
          </p:nvPr>
        </p:nvSpPr>
        <p:spPr>
          <a:xfrm>
            <a:off x="1089490" y="1933520"/>
            <a:ext cx="6938498" cy="311560"/>
          </a:xfrm>
        </p:spPr>
        <p:txBody>
          <a:bodyPr anchor="b"/>
          <a:lstStyle>
            <a:lvl1pPr algn="l" rtl="0" eaLnBrk="0" fontAlgn="base" hangingPunct="0">
              <a:lnSpc>
                <a:spcPct val="80000"/>
              </a:lnSpc>
              <a:spcBef>
                <a:spcPct val="0"/>
              </a:spcBef>
              <a:spcAft>
                <a:spcPct val="0"/>
              </a:spcAft>
              <a:defRPr lang="fr-FR" sz="3400" kern="1200" dirty="0">
                <a:solidFill>
                  <a:srgbClr val="003A81"/>
                </a:solidFill>
                <a:latin typeface="+mj-lt"/>
                <a:ea typeface="MS PGothic" panose="020B0600070205080204" pitchFamily="34" charset="-128"/>
                <a:cs typeface="ＭＳ Ｐゴシック" charset="0"/>
              </a:defRPr>
            </a:lvl1pPr>
          </a:lstStyle>
          <a:p>
            <a:r>
              <a:rPr lang="fr-FR" dirty="0"/>
              <a:t>Modifiez le style du titre</a:t>
            </a:r>
          </a:p>
        </p:txBody>
      </p:sp>
      <p:sp>
        <p:nvSpPr>
          <p:cNvPr id="22" name="Espace réservé du texte 19"/>
          <p:cNvSpPr>
            <a:spLocks noGrp="1"/>
          </p:cNvSpPr>
          <p:nvPr>
            <p:ph type="body" sz="quarter" idx="14"/>
          </p:nvPr>
        </p:nvSpPr>
        <p:spPr>
          <a:xfrm>
            <a:off x="971600" y="3507156"/>
            <a:ext cx="7150496" cy="504754"/>
          </a:xfrm>
          <a:prstGeom prst="rect">
            <a:avLst/>
          </a:prstGeom>
        </p:spPr>
        <p:txBody>
          <a:bodyPr/>
          <a:lstStyle>
            <a:lvl1pPr marL="0" indent="0" algn="just" rtl="0" eaLnBrk="1" fontAlgn="base" hangingPunct="1">
              <a:spcBef>
                <a:spcPct val="0"/>
              </a:spcBef>
              <a:spcAft>
                <a:spcPct val="20000"/>
              </a:spcAft>
              <a:buClr>
                <a:srgbClr val="E8B730"/>
              </a:buClr>
              <a:buSzPct val="110000"/>
              <a:buFont typeface="Arial" panose="020B0604020202020204" pitchFamily="34" charset="0"/>
              <a:buNone/>
              <a:defRPr lang="fr-FR" sz="900" b="1" kern="1200" dirty="0" smtClean="0">
                <a:solidFill>
                  <a:schemeClr val="tx1">
                    <a:lumMod val="50000"/>
                    <a:lumOff val="50000"/>
                  </a:schemeClr>
                </a:solidFill>
                <a:latin typeface="Arial" panose="020B0604020202020204" pitchFamily="34" charset="0"/>
                <a:ea typeface="MS PGothic" panose="020B0600070205080204" pitchFamily="34" charset="-128"/>
                <a:cs typeface="+mn-cs"/>
              </a:defRPr>
            </a:lvl1pPr>
            <a:lvl2pPr marL="0" indent="0" algn="just" rtl="0" eaLnBrk="1" fontAlgn="base" hangingPunct="1">
              <a:spcBef>
                <a:spcPct val="0"/>
              </a:spcBef>
              <a:spcAft>
                <a:spcPct val="20000"/>
              </a:spcAft>
              <a:buClr>
                <a:srgbClr val="E8B730"/>
              </a:buClr>
              <a:buSzPct val="110000"/>
              <a:buFont typeface="Arial" panose="020B0604020202020204" pitchFamily="34" charset="0"/>
              <a:buNone/>
              <a:defRPr lang="fr-FR" sz="900" b="1" kern="1200" dirty="0" smtClean="0">
                <a:solidFill>
                  <a:schemeClr val="tx1">
                    <a:lumMod val="50000"/>
                    <a:lumOff val="50000"/>
                  </a:schemeClr>
                </a:solidFill>
                <a:latin typeface="Arial" panose="020B0604020202020204" pitchFamily="34" charset="0"/>
                <a:ea typeface="MS PGothic" panose="020B0600070205080204" pitchFamily="34" charset="-128"/>
                <a:cs typeface="+mn-cs"/>
              </a:defRPr>
            </a:lvl2pPr>
            <a:lvl3pPr marL="0" indent="0" algn="just" rtl="0" eaLnBrk="1" fontAlgn="base" hangingPunct="1">
              <a:spcBef>
                <a:spcPct val="0"/>
              </a:spcBef>
              <a:spcAft>
                <a:spcPct val="20000"/>
              </a:spcAft>
              <a:buClr>
                <a:srgbClr val="E8B730"/>
              </a:buClr>
              <a:buSzPct val="110000"/>
              <a:buFont typeface="Arial" panose="020B0604020202020204" pitchFamily="34" charset="0"/>
              <a:buNone/>
              <a:defRPr lang="fr-FR" sz="900" b="1" kern="1200" dirty="0" smtClean="0">
                <a:solidFill>
                  <a:schemeClr val="tx1">
                    <a:lumMod val="50000"/>
                    <a:lumOff val="50000"/>
                  </a:schemeClr>
                </a:solidFill>
                <a:latin typeface="Arial" panose="020B0604020202020204" pitchFamily="34" charset="0"/>
                <a:ea typeface="MS PGothic" panose="020B0600070205080204" pitchFamily="34" charset="-128"/>
                <a:cs typeface="+mn-cs"/>
              </a:defRPr>
            </a:lvl3pPr>
            <a:lvl4pPr marL="0" indent="0" algn="just" rtl="0" eaLnBrk="1" fontAlgn="base" hangingPunct="1">
              <a:spcBef>
                <a:spcPct val="0"/>
              </a:spcBef>
              <a:spcAft>
                <a:spcPct val="20000"/>
              </a:spcAft>
              <a:buClr>
                <a:srgbClr val="E8B730"/>
              </a:buClr>
              <a:buSzPct val="110000"/>
              <a:buFont typeface="Arial" panose="020B0604020202020204" pitchFamily="34" charset="0"/>
              <a:buNone/>
              <a:defRPr lang="fr-FR" sz="900" b="1" kern="1200" dirty="0" smtClean="0">
                <a:solidFill>
                  <a:schemeClr val="tx1">
                    <a:lumMod val="50000"/>
                    <a:lumOff val="50000"/>
                  </a:schemeClr>
                </a:solidFill>
                <a:latin typeface="Arial" panose="020B0604020202020204" pitchFamily="34" charset="0"/>
                <a:ea typeface="MS PGothic" panose="020B0600070205080204" pitchFamily="34" charset="-128"/>
                <a:cs typeface="+mn-cs"/>
              </a:defRPr>
            </a:lvl4pPr>
            <a:lvl5pPr marL="0" indent="0" algn="just" rtl="0" eaLnBrk="1" fontAlgn="base" hangingPunct="1">
              <a:spcBef>
                <a:spcPct val="0"/>
              </a:spcBef>
              <a:spcAft>
                <a:spcPct val="20000"/>
              </a:spcAft>
              <a:buClr>
                <a:srgbClr val="E8B730"/>
              </a:buClr>
              <a:buSzPct val="110000"/>
              <a:buFont typeface="Arial" panose="020B0604020202020204" pitchFamily="34" charset="0"/>
              <a:buNone/>
              <a:defRPr lang="fr-FR" sz="900" b="1" kern="1200" dirty="0">
                <a:solidFill>
                  <a:schemeClr val="tx1">
                    <a:lumMod val="50000"/>
                    <a:lumOff val="50000"/>
                  </a:schemeClr>
                </a:solidFill>
                <a:latin typeface="Arial" panose="020B0604020202020204" pitchFamily="34" charset="0"/>
                <a:ea typeface="MS PGothic" panose="020B0600070205080204" pitchFamily="34" charset="-128"/>
                <a:cs typeface="+mn-cs"/>
              </a:defRPr>
            </a:lvl5pPr>
          </a:lstStyle>
          <a:p>
            <a:pPr lvl="0"/>
            <a:r>
              <a:rPr lang="fr-FR" dirty="0"/>
              <a:t>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Tree>
    <p:extLst>
      <p:ext uri="{BB962C8B-B14F-4D97-AF65-F5344CB8AC3E}">
        <p14:creationId xmlns:p14="http://schemas.microsoft.com/office/powerpoint/2010/main" val="250391980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ild rechts">
    <p:spTree>
      <p:nvGrpSpPr>
        <p:cNvPr id="1" name=""/>
        <p:cNvGrpSpPr/>
        <p:nvPr/>
      </p:nvGrpSpPr>
      <p:grpSpPr>
        <a:xfrm>
          <a:off x="0" y="0"/>
          <a:ext cx="0" cy="0"/>
          <a:chOff x="0" y="0"/>
          <a:chExt cx="0" cy="0"/>
        </a:xfrm>
      </p:grpSpPr>
      <p:sp>
        <p:nvSpPr>
          <p:cNvPr id="18" name="Bildplatzhalter 17"/>
          <p:cNvSpPr>
            <a:spLocks noGrp="1"/>
          </p:cNvSpPr>
          <p:nvPr>
            <p:ph type="pic" sz="quarter" idx="14"/>
          </p:nvPr>
        </p:nvSpPr>
        <p:spPr>
          <a:xfrm>
            <a:off x="5964238" y="1422400"/>
            <a:ext cx="2703512" cy="3025775"/>
          </a:xfrm>
          <a:prstGeom prst="rect">
            <a:avLst/>
          </a:prstGeom>
        </p:spPr>
        <p:txBody>
          <a:bodyPr/>
          <a:lstStyle>
            <a:lvl1pPr algn="ctr">
              <a:defRPr/>
            </a:lvl1pPr>
          </a:lstStyle>
          <a:p>
            <a:endParaRPr lang="en-US" dirty="0" smtClean="0"/>
          </a:p>
          <a:p>
            <a:endParaRPr lang="en-US" dirty="0" smtClean="0"/>
          </a:p>
          <a:p>
            <a:endParaRPr lang="en-US" dirty="0" smtClean="0"/>
          </a:p>
          <a:p>
            <a:endParaRPr lang="en-US" dirty="0" smtClean="0"/>
          </a:p>
          <a:p>
            <a:endParaRPr lang="de-DE" dirty="0"/>
          </a:p>
        </p:txBody>
      </p:sp>
      <p:sp>
        <p:nvSpPr>
          <p:cNvPr id="5" name="Foliennummernplatzhalter 4"/>
          <p:cNvSpPr>
            <a:spLocks noGrp="1"/>
          </p:cNvSpPr>
          <p:nvPr>
            <p:ph type="sldNum" sz="quarter" idx="12"/>
          </p:nvPr>
        </p:nvSpPr>
        <p:spPr/>
        <p:txBody>
          <a:bodyPr/>
          <a:lstStyle/>
          <a:p>
            <a:fld id="{8AD48C63-78A6-4D64-B839-4870EFEB9C13}" type="slidenum">
              <a:rPr lang="en-US" smtClean="0"/>
              <a:pPr/>
              <a:t>‹nº›</a:t>
            </a:fld>
            <a:endParaRPr lang="en-US" dirty="0"/>
          </a:p>
        </p:txBody>
      </p:sp>
      <p:sp>
        <p:nvSpPr>
          <p:cNvPr id="6" name="Titel 1"/>
          <p:cNvSpPr>
            <a:spLocks noGrp="1"/>
          </p:cNvSpPr>
          <p:nvPr>
            <p:ph type="title"/>
          </p:nvPr>
        </p:nvSpPr>
        <p:spPr bwMode="gray">
          <a:xfrm>
            <a:off x="457201" y="426407"/>
            <a:ext cx="5808133" cy="165894"/>
          </a:xfrm>
        </p:spPr>
        <p:txBody>
          <a:bodyPr/>
          <a:lstStyle/>
          <a:p>
            <a:r>
              <a:rPr lang="en-US" dirty="0" err="1" smtClean="0"/>
              <a:t>Titelmasterformat</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7" name="Untertitel 2"/>
          <p:cNvSpPr>
            <a:spLocks noGrp="1"/>
          </p:cNvSpPr>
          <p:nvPr>
            <p:ph type="subTitle" idx="1"/>
          </p:nvPr>
        </p:nvSpPr>
        <p:spPr bwMode="gray">
          <a:xfrm>
            <a:off x="397932" y="601973"/>
            <a:ext cx="5808133" cy="288000"/>
          </a:xfrm>
          <a:prstGeom prst="rect">
            <a:avLst/>
          </a:prstGeom>
        </p:spPr>
        <p:txBody>
          <a:bodyPr/>
          <a:lstStyle>
            <a:lvl1pPr marL="0" indent="0" algn="l">
              <a:buNone/>
              <a:defRPr sz="2200" b="0" i="1">
                <a:solidFill>
                  <a:schemeClr val="tx1"/>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err="1" smtClean="0"/>
              <a:t>Formatvorlage</a:t>
            </a:r>
            <a:r>
              <a:rPr lang="en-US" dirty="0" smtClean="0"/>
              <a:t> des </a:t>
            </a:r>
            <a:r>
              <a:rPr lang="en-US" dirty="0" err="1" smtClean="0"/>
              <a:t>Untertitelmasters</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11" name="Inhaltsplatzhalter 10"/>
          <p:cNvSpPr>
            <a:spLocks noGrp="1"/>
          </p:cNvSpPr>
          <p:nvPr>
            <p:ph sz="quarter" idx="13"/>
          </p:nvPr>
        </p:nvSpPr>
        <p:spPr>
          <a:xfrm>
            <a:off x="453687" y="1422400"/>
            <a:ext cx="5483789" cy="3025775"/>
          </a:xfrm>
          <a:prstGeom prst="rect">
            <a:avLst/>
          </a:prstGeom>
        </p:spPr>
        <p:txBody>
          <a:bodyPr lIns="190800" tIns="180000" rIns="190800"/>
          <a:lstStyle>
            <a:lvl1pPr marL="176213" indent="-176213">
              <a:buFont typeface="Symbol" pitchFamily="18" charset="2"/>
              <a:buChar char="-"/>
              <a:defRPr b="0" i="1">
                <a:latin typeface="Times New Roman" pitchFamily="18" charset="0"/>
                <a:cs typeface="Times New Roman" pitchFamily="18" charset="0"/>
              </a:defRPr>
            </a:lvl1pPr>
          </a:lstStyle>
          <a:p>
            <a:pPr lvl="0"/>
            <a:r>
              <a:rPr lang="de-DE" dirty="0" smtClean="0"/>
              <a:t>Textmasterformat bearbeiten</a:t>
            </a:r>
          </a:p>
        </p:txBody>
      </p:sp>
    </p:spTree>
    <p:extLst>
      <p:ext uri="{BB962C8B-B14F-4D97-AF65-F5344CB8AC3E}">
        <p14:creationId xmlns:p14="http://schemas.microsoft.com/office/powerpoint/2010/main" val="352352657"/>
      </p:ext>
    </p:extLst>
  </p:cSld>
  <p:clrMapOvr>
    <a:masterClrMapping/>
  </p:clrMapOvr>
  <p:transition>
    <p:zoom/>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ild links">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fld id="{987B5AF3-EE88-445E-87A0-BF86EDC22283}" type="datetime1">
              <a:rPr lang="en-US" smtClean="0">
                <a:solidFill>
                  <a:prstClr val="black"/>
                </a:solidFill>
              </a:rPr>
              <a:pPr/>
              <a:t>6/7/2023</a:t>
            </a:fld>
            <a:endParaRPr lang="en-US" dirty="0">
              <a:solidFill>
                <a:prstClr val="black"/>
              </a:solidFill>
            </a:endParaRPr>
          </a:p>
        </p:txBody>
      </p:sp>
      <p:sp>
        <p:nvSpPr>
          <p:cNvPr id="4" name="Fußzeilenplatzhalter 3"/>
          <p:cNvSpPr>
            <a:spLocks noGrp="1"/>
          </p:cNvSpPr>
          <p:nvPr>
            <p:ph type="ftr" sz="quarter" idx="11"/>
          </p:nvPr>
        </p:nvSpPr>
        <p:spPr/>
        <p:txBody>
          <a:bodyPr/>
          <a:lstStyle/>
          <a:p>
            <a:r>
              <a:rPr lang="en-US" smtClean="0"/>
              <a:t>First name last name, date</a:t>
            </a:r>
            <a:endParaRPr lang="en-US"/>
          </a:p>
        </p:txBody>
      </p:sp>
      <p:sp>
        <p:nvSpPr>
          <p:cNvPr id="5" name="Foliennummernplatzhalter 4"/>
          <p:cNvSpPr>
            <a:spLocks noGrp="1"/>
          </p:cNvSpPr>
          <p:nvPr>
            <p:ph type="sldNum" sz="quarter" idx="12"/>
          </p:nvPr>
        </p:nvSpPr>
        <p:spPr/>
        <p:txBody>
          <a:bodyPr/>
          <a:lstStyle/>
          <a:p>
            <a:fld id="{8AD48C63-78A6-4D64-B839-4870EFEB9C13}" type="slidenum">
              <a:rPr lang="en-US" smtClean="0"/>
              <a:pPr/>
              <a:t>‹nº›</a:t>
            </a:fld>
            <a:endParaRPr lang="en-US" dirty="0"/>
          </a:p>
        </p:txBody>
      </p:sp>
      <p:sp>
        <p:nvSpPr>
          <p:cNvPr id="6" name="Titel 1"/>
          <p:cNvSpPr>
            <a:spLocks noGrp="1"/>
          </p:cNvSpPr>
          <p:nvPr>
            <p:ph type="title"/>
          </p:nvPr>
        </p:nvSpPr>
        <p:spPr bwMode="gray">
          <a:xfrm>
            <a:off x="457201" y="426407"/>
            <a:ext cx="5808133" cy="165894"/>
          </a:xfrm>
        </p:spPr>
        <p:txBody>
          <a:bodyPr/>
          <a:lstStyle/>
          <a:p>
            <a:r>
              <a:rPr lang="en-US" dirty="0" err="1" smtClean="0"/>
              <a:t>Titelmasterformat</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7" name="Untertitel 2"/>
          <p:cNvSpPr>
            <a:spLocks noGrp="1"/>
          </p:cNvSpPr>
          <p:nvPr>
            <p:ph type="subTitle" idx="1"/>
          </p:nvPr>
        </p:nvSpPr>
        <p:spPr bwMode="gray">
          <a:xfrm>
            <a:off x="397932" y="601973"/>
            <a:ext cx="5808133" cy="288000"/>
          </a:xfrm>
          <a:prstGeom prst="rect">
            <a:avLst/>
          </a:prstGeom>
        </p:spPr>
        <p:txBody>
          <a:bodyPr/>
          <a:lstStyle>
            <a:lvl1pPr marL="0" indent="0" algn="l">
              <a:buNone/>
              <a:defRPr sz="2200" b="0" i="1">
                <a:solidFill>
                  <a:schemeClr val="tx1"/>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err="1" smtClean="0"/>
              <a:t>Formatvorlage</a:t>
            </a:r>
            <a:r>
              <a:rPr lang="en-US" dirty="0" smtClean="0"/>
              <a:t> des </a:t>
            </a:r>
            <a:r>
              <a:rPr lang="en-US" dirty="0" err="1" smtClean="0"/>
              <a:t>Untertitelmasters</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9" name="Inhaltsplatzhalter 10"/>
          <p:cNvSpPr>
            <a:spLocks noGrp="1"/>
          </p:cNvSpPr>
          <p:nvPr>
            <p:ph sz="quarter" idx="13"/>
          </p:nvPr>
        </p:nvSpPr>
        <p:spPr>
          <a:xfrm>
            <a:off x="3172281" y="1422400"/>
            <a:ext cx="5429852" cy="3025775"/>
          </a:xfrm>
          <a:prstGeom prst="rect">
            <a:avLst/>
          </a:prstGeom>
        </p:spPr>
        <p:txBody>
          <a:bodyPr lIns="190800" tIns="180000" rIns="190800"/>
          <a:lstStyle>
            <a:lvl1pPr marL="176213" indent="-176213">
              <a:buFont typeface="Symbol" pitchFamily="18" charset="2"/>
              <a:buChar char="-"/>
              <a:defRPr b="0" i="1">
                <a:latin typeface="Times New Roman" pitchFamily="18" charset="0"/>
                <a:cs typeface="Times New Roman" pitchFamily="18" charset="0"/>
              </a:defRPr>
            </a:lvl1pPr>
          </a:lstStyle>
          <a:p>
            <a:pPr lvl="0"/>
            <a:r>
              <a:rPr lang="de-DE" dirty="0" smtClean="0"/>
              <a:t>Textmasterformat bearbeiten</a:t>
            </a:r>
          </a:p>
        </p:txBody>
      </p:sp>
      <p:sp>
        <p:nvSpPr>
          <p:cNvPr id="10" name="Bildplatzhalter 17"/>
          <p:cNvSpPr>
            <a:spLocks noGrp="1"/>
          </p:cNvSpPr>
          <p:nvPr>
            <p:ph type="pic" sz="quarter" idx="14"/>
          </p:nvPr>
        </p:nvSpPr>
        <p:spPr>
          <a:xfrm>
            <a:off x="446617" y="1422400"/>
            <a:ext cx="2703512" cy="3025775"/>
          </a:xfrm>
          <a:prstGeom prst="rect">
            <a:avLst/>
          </a:prstGeom>
        </p:spPr>
        <p:txBody>
          <a:bodyPr/>
          <a:lstStyle>
            <a:lvl1pPr algn="ctr">
              <a:defRPr/>
            </a:lvl1pPr>
          </a:lstStyle>
          <a:p>
            <a:endParaRPr lang="en-US" dirty="0" smtClean="0"/>
          </a:p>
          <a:p>
            <a:endParaRPr lang="en-US" dirty="0" smtClean="0"/>
          </a:p>
          <a:p>
            <a:endParaRPr lang="en-US" dirty="0" smtClean="0"/>
          </a:p>
          <a:p>
            <a:endParaRPr lang="en-US" dirty="0" smtClean="0"/>
          </a:p>
          <a:p>
            <a:endParaRPr lang="de-DE" dirty="0"/>
          </a:p>
        </p:txBody>
      </p:sp>
      <p:grpSp>
        <p:nvGrpSpPr>
          <p:cNvPr id="11" name="Gruppieren 10"/>
          <p:cNvGrpSpPr/>
          <p:nvPr userDrawn="1"/>
        </p:nvGrpSpPr>
        <p:grpSpPr bwMode="gray">
          <a:xfrm rot="5400000">
            <a:off x="1603027" y="2825862"/>
            <a:ext cx="3100629" cy="144000"/>
            <a:chOff x="379469" y="2303004"/>
            <a:chExt cx="3100629" cy="144000"/>
          </a:xfrm>
        </p:grpSpPr>
        <p:cxnSp>
          <p:nvCxnSpPr>
            <p:cNvPr id="12" name="Gerade Verbindung 11"/>
            <p:cNvCxnSpPr/>
            <p:nvPr/>
          </p:nvCxnSpPr>
          <p:spPr bwMode="gray">
            <a:xfrm rot="16200000" flipV="1">
              <a:off x="1965788" y="860693"/>
              <a:ext cx="0" cy="302862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Rechteck 12"/>
            <p:cNvSpPr/>
            <p:nvPr/>
          </p:nvSpPr>
          <p:spPr bwMode="gray">
            <a:xfrm rot="18900000">
              <a:off x="379469" y="2303004"/>
              <a:ext cx="144000" cy="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prstClr val="white"/>
                </a:solidFill>
              </a:endParaRPr>
            </a:p>
          </p:txBody>
        </p:sp>
      </p:grpSp>
    </p:spTree>
    <p:extLst>
      <p:ext uri="{BB962C8B-B14F-4D97-AF65-F5344CB8AC3E}">
        <p14:creationId xmlns:p14="http://schemas.microsoft.com/office/powerpoint/2010/main" val="1714321804"/>
      </p:ext>
    </p:extLst>
  </p:cSld>
  <p:clrMapOvr>
    <a:masterClrMapping/>
  </p:clrMapOvr>
  <p:transition>
    <p:zoom/>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ild unten">
    <p:spTree>
      <p:nvGrpSpPr>
        <p:cNvPr id="1" name=""/>
        <p:cNvGrpSpPr/>
        <p:nvPr/>
      </p:nvGrpSpPr>
      <p:grpSpPr>
        <a:xfrm>
          <a:off x="0" y="0"/>
          <a:ext cx="0" cy="0"/>
          <a:chOff x="0" y="0"/>
          <a:chExt cx="0" cy="0"/>
        </a:xfrm>
      </p:grpSpPr>
      <p:sp>
        <p:nvSpPr>
          <p:cNvPr id="5" name="Foliennummernplatzhalter 4"/>
          <p:cNvSpPr>
            <a:spLocks noGrp="1"/>
          </p:cNvSpPr>
          <p:nvPr>
            <p:ph type="sldNum" sz="quarter" idx="12"/>
          </p:nvPr>
        </p:nvSpPr>
        <p:spPr/>
        <p:txBody>
          <a:bodyPr/>
          <a:lstStyle/>
          <a:p>
            <a:fld id="{8AD48C63-78A6-4D64-B839-4870EFEB9C13}" type="slidenum">
              <a:rPr lang="en-US" smtClean="0"/>
              <a:pPr/>
              <a:t>‹nº›</a:t>
            </a:fld>
            <a:endParaRPr lang="en-US" dirty="0"/>
          </a:p>
        </p:txBody>
      </p:sp>
      <p:sp>
        <p:nvSpPr>
          <p:cNvPr id="6" name="Titel 1"/>
          <p:cNvSpPr>
            <a:spLocks noGrp="1"/>
          </p:cNvSpPr>
          <p:nvPr>
            <p:ph type="title"/>
          </p:nvPr>
        </p:nvSpPr>
        <p:spPr bwMode="gray">
          <a:xfrm>
            <a:off x="457201" y="426407"/>
            <a:ext cx="5808133" cy="165894"/>
          </a:xfrm>
        </p:spPr>
        <p:txBody>
          <a:bodyPr/>
          <a:lstStyle/>
          <a:p>
            <a:r>
              <a:rPr lang="en-US" dirty="0" err="1" smtClean="0"/>
              <a:t>Titelmasterformat</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7" name="Untertitel 2"/>
          <p:cNvSpPr>
            <a:spLocks noGrp="1"/>
          </p:cNvSpPr>
          <p:nvPr>
            <p:ph type="subTitle" idx="1"/>
          </p:nvPr>
        </p:nvSpPr>
        <p:spPr bwMode="gray">
          <a:xfrm>
            <a:off x="397932" y="601972"/>
            <a:ext cx="5808133" cy="288000"/>
          </a:xfrm>
          <a:prstGeom prst="rect">
            <a:avLst/>
          </a:prstGeom>
        </p:spPr>
        <p:txBody>
          <a:bodyPr/>
          <a:lstStyle>
            <a:lvl1pPr marL="0" indent="0" algn="l">
              <a:buNone/>
              <a:defRPr sz="2200" b="0" i="1">
                <a:solidFill>
                  <a:schemeClr val="tx1"/>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err="1" smtClean="0"/>
              <a:t>Formatvorlage</a:t>
            </a:r>
            <a:r>
              <a:rPr lang="en-US" dirty="0" smtClean="0"/>
              <a:t> des </a:t>
            </a:r>
            <a:r>
              <a:rPr lang="en-US" dirty="0" err="1" smtClean="0"/>
              <a:t>Untertitelmasters</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11" name="Bildplatzhalter 10"/>
          <p:cNvSpPr>
            <a:spLocks noGrp="1"/>
          </p:cNvSpPr>
          <p:nvPr>
            <p:ph type="pic" sz="quarter" idx="14"/>
          </p:nvPr>
        </p:nvSpPr>
        <p:spPr>
          <a:xfrm>
            <a:off x="457200" y="3081485"/>
            <a:ext cx="8210550" cy="1366690"/>
          </a:xfrm>
          <a:prstGeom prst="rect">
            <a:avLst/>
          </a:prstGeom>
        </p:spPr>
        <p:txBody>
          <a:bodyPr/>
          <a:lstStyle>
            <a:lvl1pPr algn="ctr">
              <a:defRPr/>
            </a:lvl1pPr>
          </a:lstStyle>
          <a:p>
            <a:endParaRPr lang="en-US" dirty="0" smtClean="0"/>
          </a:p>
          <a:p>
            <a:endParaRPr lang="en-US" dirty="0" smtClean="0"/>
          </a:p>
          <a:p>
            <a:endParaRPr lang="en-US" dirty="0" smtClean="0"/>
          </a:p>
        </p:txBody>
      </p:sp>
      <p:sp>
        <p:nvSpPr>
          <p:cNvPr id="17" name="Textplatzhalter 16"/>
          <p:cNvSpPr>
            <a:spLocks noGrp="1"/>
          </p:cNvSpPr>
          <p:nvPr>
            <p:ph type="body" sz="quarter" idx="15"/>
          </p:nvPr>
        </p:nvSpPr>
        <p:spPr>
          <a:xfrm>
            <a:off x="450850" y="1422400"/>
            <a:ext cx="8216900" cy="1676400"/>
          </a:xfrm>
          <a:prstGeom prst="rect">
            <a:avLst/>
          </a:prstGeom>
        </p:spPr>
        <p:txBody>
          <a:bodyPr lIns="190800" tIns="180000" rIns="190800"/>
          <a:lstStyle>
            <a:lvl1pPr marL="176213" indent="-176213">
              <a:buFont typeface="Symbol" pitchFamily="18" charset="2"/>
              <a:buChar char="-"/>
              <a:defRPr b="0" i="1">
                <a:latin typeface="Times New Roman" pitchFamily="18" charset="0"/>
                <a:cs typeface="Times New Roman" pitchFamily="18" charset="0"/>
              </a:defRPr>
            </a:lvl1pPr>
          </a:lstStyle>
          <a:p>
            <a:pPr lvl="0"/>
            <a:r>
              <a:rPr lang="de-DE" dirty="0" smtClean="0"/>
              <a:t>Textmasterformat bearbeiten</a:t>
            </a:r>
          </a:p>
        </p:txBody>
      </p:sp>
      <p:grpSp>
        <p:nvGrpSpPr>
          <p:cNvPr id="13" name="Gruppieren 12"/>
          <p:cNvGrpSpPr/>
          <p:nvPr userDrawn="1"/>
        </p:nvGrpSpPr>
        <p:grpSpPr bwMode="gray">
          <a:xfrm>
            <a:off x="379469" y="3026539"/>
            <a:ext cx="8285730" cy="144000"/>
            <a:chOff x="379469" y="2303004"/>
            <a:chExt cx="8285730" cy="144000"/>
          </a:xfrm>
        </p:grpSpPr>
        <p:cxnSp>
          <p:nvCxnSpPr>
            <p:cNvPr id="14" name="Gerade Verbindung 13"/>
            <p:cNvCxnSpPr/>
            <p:nvPr/>
          </p:nvCxnSpPr>
          <p:spPr bwMode="gray">
            <a:xfrm flipH="1">
              <a:off x="451477" y="2375004"/>
              <a:ext cx="8213722"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Rechteck 14"/>
            <p:cNvSpPr/>
            <p:nvPr/>
          </p:nvSpPr>
          <p:spPr bwMode="gray">
            <a:xfrm rot="18900000">
              <a:off x="379469" y="2303004"/>
              <a:ext cx="144000" cy="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prstClr val="white"/>
                </a:solidFill>
              </a:endParaRPr>
            </a:p>
          </p:txBody>
        </p:sp>
      </p:grpSp>
    </p:spTree>
    <p:extLst>
      <p:ext uri="{BB962C8B-B14F-4D97-AF65-F5344CB8AC3E}">
        <p14:creationId xmlns:p14="http://schemas.microsoft.com/office/powerpoint/2010/main" val="603798596"/>
      </p:ext>
    </p:extLst>
  </p:cSld>
  <p:clrMapOvr>
    <a:masterClrMapping/>
  </p:clrMapOvr>
  <p:transition>
    <p:zoom/>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2_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Titelmasterformat durch Klicken bearbeiten</a:t>
            </a:r>
            <a:endParaRPr lang="de-DE" dirty="0"/>
          </a:p>
        </p:txBody>
      </p:sp>
      <p:sp>
        <p:nvSpPr>
          <p:cNvPr id="6" name="Untertitel 2"/>
          <p:cNvSpPr>
            <a:spLocks noGrp="1"/>
          </p:cNvSpPr>
          <p:nvPr>
            <p:ph type="subTitle" idx="1"/>
          </p:nvPr>
        </p:nvSpPr>
        <p:spPr>
          <a:xfrm>
            <a:off x="457201" y="693901"/>
            <a:ext cx="5808133" cy="220063"/>
          </a:xfrm>
          <a:prstGeom prst="rect">
            <a:avLst/>
          </a:prstGeom>
        </p:spPr>
        <p:txBody>
          <a:bodyPr/>
          <a:lstStyle>
            <a:lvl1pPr marL="0" indent="0" algn="l">
              <a:buNone/>
              <a:defRPr sz="2200" b="0" i="1">
                <a:solidFill>
                  <a:schemeClr val="tx1"/>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dirty="0" smtClean="0"/>
              <a:t>Formatvorlage des Untertitelmasters durch Klicken bearbeiten</a:t>
            </a:r>
            <a:endParaRPr lang="de-DE" dirty="0"/>
          </a:p>
        </p:txBody>
      </p:sp>
      <p:sp>
        <p:nvSpPr>
          <p:cNvPr id="4" name="Datumsplatzhalter 3"/>
          <p:cNvSpPr>
            <a:spLocks noGrp="1"/>
          </p:cNvSpPr>
          <p:nvPr>
            <p:ph type="dt" sz="half" idx="10"/>
          </p:nvPr>
        </p:nvSpPr>
        <p:spPr/>
        <p:txBody>
          <a:bodyPr/>
          <a:lstStyle>
            <a:lvl1pPr>
              <a:defRPr/>
            </a:lvl1pPr>
          </a:lstStyle>
          <a:p>
            <a:endParaRPr lang="de-DE" altLang="fr-FR">
              <a:solidFill>
                <a:prstClr val="black"/>
              </a:solidFill>
            </a:endParaRPr>
          </a:p>
        </p:txBody>
      </p:sp>
      <p:sp>
        <p:nvSpPr>
          <p:cNvPr id="5" name="Fußzeilenplatzhalter 4"/>
          <p:cNvSpPr>
            <a:spLocks noGrp="1"/>
          </p:cNvSpPr>
          <p:nvPr>
            <p:ph type="ftr" sz="quarter" idx="11"/>
          </p:nvPr>
        </p:nvSpPr>
        <p:spPr/>
        <p:txBody>
          <a:bodyPr/>
          <a:lstStyle>
            <a:lvl1pPr>
              <a:defRPr/>
            </a:lvl1pPr>
          </a:lstStyle>
          <a:p>
            <a:endParaRPr lang="de-DE" altLang="fr-FR"/>
          </a:p>
        </p:txBody>
      </p:sp>
      <p:sp>
        <p:nvSpPr>
          <p:cNvPr id="7" name="Foliennummernplatzhalter 5"/>
          <p:cNvSpPr>
            <a:spLocks noGrp="1"/>
          </p:cNvSpPr>
          <p:nvPr>
            <p:ph type="sldNum" sz="quarter" idx="12"/>
          </p:nvPr>
        </p:nvSpPr>
        <p:spPr/>
        <p:txBody>
          <a:bodyPr/>
          <a:lstStyle>
            <a:lvl1pPr>
              <a:defRPr/>
            </a:lvl1pPr>
          </a:lstStyle>
          <a:p>
            <a:fld id="{33BBF0EA-312D-42F6-8AD4-6CEA31025EAE}" type="slidenum">
              <a:rPr lang="de-DE" altLang="fr-FR"/>
              <a:pPr/>
              <a:t>‹nº›</a:t>
            </a:fld>
            <a:endParaRPr lang="de-DE" altLang="fr-FR" dirty="0"/>
          </a:p>
        </p:txBody>
      </p:sp>
    </p:spTree>
    <p:extLst>
      <p:ext uri="{BB962C8B-B14F-4D97-AF65-F5344CB8AC3E}">
        <p14:creationId xmlns:p14="http://schemas.microsoft.com/office/powerpoint/2010/main" val="309951391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Inhaltsplatzhalter 2"/>
          <p:cNvSpPr>
            <a:spLocks noGrp="1"/>
          </p:cNvSpPr>
          <p:nvPr>
            <p:ph idx="1"/>
          </p:nvPr>
        </p:nvSpPr>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Foliennummernplatzhalter 5"/>
          <p:cNvSpPr>
            <a:spLocks noGrp="1"/>
          </p:cNvSpPr>
          <p:nvPr>
            <p:ph type="sldNum" sz="quarter" idx="27"/>
          </p:nvPr>
        </p:nvSpPr>
        <p:spPr>
          <a:xfrm>
            <a:off x="8110538" y="4692650"/>
            <a:ext cx="468312" cy="177800"/>
          </a:xfrm>
        </p:spPr>
        <p:txBody>
          <a:bodyPr/>
          <a:lstStyle>
            <a:lvl1pPr>
              <a:defRPr/>
            </a:lvl1pPr>
          </a:lstStyle>
          <a:p>
            <a:fld id="{2E40362E-917C-4F61-AD60-F77268F07135}" type="slidenum">
              <a:rPr lang="de-DE" altLang="fr-FR"/>
              <a:pPr/>
              <a:t>‹nº›</a:t>
            </a:fld>
            <a:endParaRPr lang="de-DE" altLang="fr-FR"/>
          </a:p>
        </p:txBody>
      </p:sp>
    </p:spTree>
    <p:extLst>
      <p:ext uri="{BB962C8B-B14F-4D97-AF65-F5344CB8AC3E}">
        <p14:creationId xmlns:p14="http://schemas.microsoft.com/office/powerpoint/2010/main" val="2468873884"/>
      </p:ext>
    </p:extLst>
  </p:cSld>
  <p:clrMapOvr>
    <a:masterClrMapping/>
  </p:clrMapOvr>
  <p:transition>
    <p:zoom/>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Disposition personnalisée">
    <p:spTree>
      <p:nvGrpSpPr>
        <p:cNvPr id="1" name=""/>
        <p:cNvGrpSpPr/>
        <p:nvPr/>
      </p:nvGrpSpPr>
      <p:grpSpPr>
        <a:xfrm>
          <a:off x="0" y="0"/>
          <a:ext cx="0" cy="0"/>
          <a:chOff x="0" y="0"/>
          <a:chExt cx="0" cy="0"/>
        </a:xfrm>
      </p:grpSpPr>
      <p:sp>
        <p:nvSpPr>
          <p:cNvPr id="9" name="Rectangle 8"/>
          <p:cNvSpPr/>
          <p:nvPr userDrawn="1"/>
        </p:nvSpPr>
        <p:spPr>
          <a:xfrm>
            <a:off x="102295" y="4659982"/>
            <a:ext cx="8640960"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endParaRPr lang="fr-FR">
              <a:solidFill>
                <a:prstClr val="white"/>
              </a:solidFill>
            </a:endParaRPr>
          </a:p>
        </p:txBody>
      </p:sp>
      <p:sp>
        <p:nvSpPr>
          <p:cNvPr id="8" name="Rectangle 7"/>
          <p:cNvSpPr/>
          <p:nvPr userDrawn="1"/>
        </p:nvSpPr>
        <p:spPr>
          <a:xfrm>
            <a:off x="179512" y="915566"/>
            <a:ext cx="8640960" cy="2880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endParaRPr lang="fr-FR">
              <a:solidFill>
                <a:prstClr val="white"/>
              </a:solidFill>
            </a:endParaRPr>
          </a:p>
        </p:txBody>
      </p:sp>
      <p:sp>
        <p:nvSpPr>
          <p:cNvPr id="3" name="Espace réservé de la date 2"/>
          <p:cNvSpPr>
            <a:spLocks noGrp="1"/>
          </p:cNvSpPr>
          <p:nvPr>
            <p:ph type="dt" sz="half" idx="10"/>
          </p:nvPr>
        </p:nvSpPr>
        <p:spPr/>
        <p:txBody>
          <a:bodyPr/>
          <a:lstStyle/>
          <a:p>
            <a:endParaRPr lang="de-DE" altLang="fr-FR">
              <a:solidFill>
                <a:prstClr val="black"/>
              </a:solidFill>
            </a:endParaRPr>
          </a:p>
        </p:txBody>
      </p:sp>
      <p:sp>
        <p:nvSpPr>
          <p:cNvPr id="4" name="Espace réservé du pied de page 3"/>
          <p:cNvSpPr>
            <a:spLocks noGrp="1"/>
          </p:cNvSpPr>
          <p:nvPr>
            <p:ph type="ftr" sz="quarter" idx="11"/>
          </p:nvPr>
        </p:nvSpPr>
        <p:spPr/>
        <p:txBody>
          <a:bodyPr/>
          <a:lstStyle/>
          <a:p>
            <a:endParaRPr lang="de-DE" altLang="fr-FR"/>
          </a:p>
        </p:txBody>
      </p:sp>
      <p:sp>
        <p:nvSpPr>
          <p:cNvPr id="5" name="Espace réservé du numéro de diapositive 4"/>
          <p:cNvSpPr>
            <a:spLocks noGrp="1"/>
          </p:cNvSpPr>
          <p:nvPr>
            <p:ph type="sldNum" sz="quarter" idx="12"/>
          </p:nvPr>
        </p:nvSpPr>
        <p:spPr/>
        <p:txBody>
          <a:bodyPr/>
          <a:lstStyle/>
          <a:p>
            <a:fld id="{3B8617A0-974F-4611-AF26-CDAF10A0513F}" type="slidenum">
              <a:rPr lang="de-DE" altLang="fr-FR" smtClean="0"/>
              <a:pPr/>
              <a:t>‹nº›</a:t>
            </a:fld>
            <a:endParaRPr lang="de-DE" altLang="fr-FR"/>
          </a:p>
        </p:txBody>
      </p:sp>
      <p:sp>
        <p:nvSpPr>
          <p:cNvPr id="20" name="Espace réservé du texte 19"/>
          <p:cNvSpPr>
            <a:spLocks noGrp="1"/>
          </p:cNvSpPr>
          <p:nvPr>
            <p:ph type="body" sz="quarter" idx="14"/>
          </p:nvPr>
        </p:nvSpPr>
        <p:spPr>
          <a:xfrm>
            <a:off x="4954588" y="2860427"/>
            <a:ext cx="3073400" cy="431800"/>
          </a:xfrm>
        </p:spPr>
        <p:txBody>
          <a:bodyPr/>
          <a:lstStyle>
            <a:lvl1pPr marL="0" indent="0" algn="l" rtl="0" eaLnBrk="0" fontAlgn="base" hangingPunct="0">
              <a:spcBef>
                <a:spcPct val="20000"/>
              </a:spcBef>
              <a:spcAft>
                <a:spcPts val="300"/>
              </a:spcAft>
              <a:buFont typeface="Arial" panose="020B0604020202020204" pitchFamily="34" charset="0"/>
              <a:buNone/>
              <a:defRPr lang="fr-FR" sz="2800" b="0" i="1" kern="1200" smtClean="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1pPr>
            <a:lvl2pPr marL="0" indent="0" algn="l" rtl="0" eaLnBrk="0" fontAlgn="base" hangingPunct="0">
              <a:spcBef>
                <a:spcPct val="20000"/>
              </a:spcBef>
              <a:spcAft>
                <a:spcPts val="300"/>
              </a:spcAft>
              <a:buFont typeface="Arial" panose="020B0604020202020204" pitchFamily="34" charset="0"/>
              <a:buNone/>
              <a:defRPr lang="fr-FR" sz="2800" b="0" i="1" kern="1200" smtClean="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2pPr>
            <a:lvl3pPr marL="0" indent="0" algn="l" rtl="0" eaLnBrk="0" fontAlgn="base" hangingPunct="0">
              <a:spcBef>
                <a:spcPct val="20000"/>
              </a:spcBef>
              <a:spcAft>
                <a:spcPts val="300"/>
              </a:spcAft>
              <a:buFont typeface="Arial" panose="020B0604020202020204" pitchFamily="34" charset="0"/>
              <a:buNone/>
              <a:defRPr lang="fr-FR" sz="2800" b="0" i="1" kern="1200" smtClean="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3pPr>
            <a:lvl4pPr marL="0" indent="0" algn="l" rtl="0" eaLnBrk="0" fontAlgn="base" hangingPunct="0">
              <a:spcBef>
                <a:spcPct val="20000"/>
              </a:spcBef>
              <a:spcAft>
                <a:spcPts val="300"/>
              </a:spcAft>
              <a:buFont typeface="Arial" panose="020B0604020202020204" pitchFamily="34" charset="0"/>
              <a:buNone/>
              <a:defRPr lang="fr-FR" sz="2800" b="0" i="1" kern="1200" smtClean="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4pPr>
            <a:lvl5pPr marL="0" indent="0" algn="l" rtl="0" eaLnBrk="0" fontAlgn="base" hangingPunct="0">
              <a:spcBef>
                <a:spcPct val="20000"/>
              </a:spcBef>
              <a:spcAft>
                <a:spcPts val="300"/>
              </a:spcAft>
              <a:buFont typeface="Arial" panose="020B0604020202020204" pitchFamily="34" charset="0"/>
              <a:buNone/>
              <a:defRPr lang="fr-FR" sz="2800" b="0" i="1" kern="120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5pPr>
          </a:lstStyle>
          <a:p>
            <a:pPr lvl="0"/>
            <a:r>
              <a:rPr lang="fr-FR" dirty="0"/>
              <a:t>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2" name="Titre 1"/>
          <p:cNvSpPr>
            <a:spLocks noGrp="1"/>
          </p:cNvSpPr>
          <p:nvPr>
            <p:ph type="title"/>
          </p:nvPr>
        </p:nvSpPr>
        <p:spPr>
          <a:xfrm>
            <a:off x="4954132" y="2355726"/>
            <a:ext cx="3073856" cy="485525"/>
          </a:xfrm>
        </p:spPr>
        <p:txBody>
          <a:bodyPr anchor="b"/>
          <a:lstStyle>
            <a:lvl1pPr algn="l" rtl="0" eaLnBrk="0" fontAlgn="base" hangingPunct="0">
              <a:lnSpc>
                <a:spcPct val="80000"/>
              </a:lnSpc>
              <a:spcBef>
                <a:spcPct val="0"/>
              </a:spcBef>
              <a:spcAft>
                <a:spcPct val="0"/>
              </a:spcAft>
              <a:defRPr lang="fr-FR" sz="3400" kern="1200" dirty="0">
                <a:solidFill>
                  <a:srgbClr val="003A81"/>
                </a:solidFill>
                <a:latin typeface="+mj-lt"/>
                <a:ea typeface="MS PGothic" panose="020B0600070205080204" pitchFamily="34" charset="-128"/>
                <a:cs typeface="ＭＳ Ｐゴシック" charset="0"/>
              </a:defRPr>
            </a:lvl1pPr>
          </a:lstStyle>
          <a:p>
            <a:r>
              <a:rPr lang="fr-FR" dirty="0"/>
              <a:t>Modifiez le style du titre</a:t>
            </a:r>
          </a:p>
        </p:txBody>
      </p:sp>
    </p:spTree>
    <p:extLst>
      <p:ext uri="{BB962C8B-B14F-4D97-AF65-F5344CB8AC3E}">
        <p14:creationId xmlns:p14="http://schemas.microsoft.com/office/powerpoint/2010/main" val="2311511953"/>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Vide">
    <p:spTree>
      <p:nvGrpSpPr>
        <p:cNvPr id="1" name=""/>
        <p:cNvGrpSpPr/>
        <p:nvPr/>
      </p:nvGrpSpPr>
      <p:grpSpPr>
        <a:xfrm>
          <a:off x="0" y="0"/>
          <a:ext cx="0" cy="0"/>
          <a:chOff x="0" y="0"/>
          <a:chExt cx="0" cy="0"/>
        </a:xfrm>
      </p:grpSpPr>
      <p:sp>
        <p:nvSpPr>
          <p:cNvPr id="2" name="Espace réservé du numéro de diapositive 5">
            <a:extLst>
              <a:ext uri="{FF2B5EF4-FFF2-40B4-BE49-F238E27FC236}"/>
            </a:extLst>
          </p:cNvPr>
          <p:cNvSpPr>
            <a:spLocks noGrp="1"/>
          </p:cNvSpPr>
          <p:nvPr>
            <p:ph type="sldNum" sz="quarter" idx="10"/>
          </p:nvPr>
        </p:nvSpPr>
        <p:spPr>
          <a:xfrm>
            <a:off x="6900863" y="4711700"/>
            <a:ext cx="2057400" cy="273050"/>
          </a:xfrm>
          <a:prstGeom prst="rect">
            <a:avLst/>
          </a:prstGeom>
        </p:spPr>
        <p:txBody>
          <a:bodyPr vert="horz" lIns="68580" tIns="34290" rIns="68580" bIns="34290" rtlCol="0" anchor="ctr"/>
          <a:lstStyle>
            <a:lvl1pPr algn="r" defTabSz="914378" fontAlgn="auto">
              <a:spcBef>
                <a:spcPts val="0"/>
              </a:spcBef>
              <a:spcAft>
                <a:spcPts val="0"/>
              </a:spcAft>
              <a:defRPr sz="900">
                <a:solidFill>
                  <a:prstClr val="black"/>
                </a:solidFill>
                <a:latin typeface="Arial"/>
                <a:cs typeface="Arial"/>
              </a:defRPr>
            </a:lvl1pPr>
          </a:lstStyle>
          <a:p>
            <a:pPr>
              <a:defRPr/>
            </a:pPr>
            <a:fld id="{9FAFCEB4-50DF-41A7-82D9-EE3D77AABA92}" type="slidenum">
              <a:rPr lang="fr-FR"/>
              <a:pPr>
                <a:defRPr/>
              </a:pPr>
              <a:t>‹nº›</a:t>
            </a:fld>
            <a:endParaRPr lang="fr-FR"/>
          </a:p>
        </p:txBody>
      </p:sp>
      <p:sp>
        <p:nvSpPr>
          <p:cNvPr id="3" name="Titel 1"/>
          <p:cNvSpPr>
            <a:spLocks noGrp="1"/>
          </p:cNvSpPr>
          <p:nvPr>
            <p:ph type="title"/>
          </p:nvPr>
        </p:nvSpPr>
        <p:spPr>
          <a:xfrm>
            <a:off x="457200" y="488950"/>
            <a:ext cx="5808663" cy="166688"/>
          </a:xfrm>
        </p:spPr>
        <p:txBody>
          <a:bodyPr/>
          <a:lstStyle/>
          <a:p>
            <a:r>
              <a:rPr lang="de-DE" dirty="0" smtClean="0"/>
              <a:t>Titelmasterformat durch Klicken bearbeiten</a:t>
            </a:r>
            <a:endParaRPr lang="de-DE" dirty="0"/>
          </a:p>
        </p:txBody>
      </p:sp>
      <p:sp>
        <p:nvSpPr>
          <p:cNvPr id="4" name="Untertitel 2"/>
          <p:cNvSpPr>
            <a:spLocks noGrp="1"/>
          </p:cNvSpPr>
          <p:nvPr>
            <p:ph type="subTitle" idx="1"/>
          </p:nvPr>
        </p:nvSpPr>
        <p:spPr>
          <a:xfrm>
            <a:off x="457201" y="693901"/>
            <a:ext cx="5808133" cy="220063"/>
          </a:xfrm>
        </p:spPr>
        <p:txBody>
          <a:bodyPr/>
          <a:lstStyle>
            <a:lvl1pPr marL="0" indent="0" algn="l">
              <a:buNone/>
              <a:defRPr sz="2200" b="0" i="1">
                <a:solidFill>
                  <a:schemeClr val="tx1"/>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dirty="0" smtClean="0"/>
              <a:t>Formatvorlage des Untertitelmasters durch Klicken bearbeiten</a:t>
            </a:r>
            <a:endParaRPr lang="de-DE" dirty="0"/>
          </a:p>
        </p:txBody>
      </p:sp>
    </p:spTree>
    <p:extLst>
      <p:ext uri="{BB962C8B-B14F-4D97-AF65-F5344CB8AC3E}">
        <p14:creationId xmlns:p14="http://schemas.microsoft.com/office/powerpoint/2010/main" val="3166964159"/>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ild rechts">
    <p:spTree>
      <p:nvGrpSpPr>
        <p:cNvPr id="1" name=""/>
        <p:cNvGrpSpPr/>
        <p:nvPr/>
      </p:nvGrpSpPr>
      <p:grpSpPr>
        <a:xfrm>
          <a:off x="0" y="0"/>
          <a:ext cx="0" cy="0"/>
          <a:chOff x="0" y="0"/>
          <a:chExt cx="0" cy="0"/>
        </a:xfrm>
      </p:grpSpPr>
      <p:sp>
        <p:nvSpPr>
          <p:cNvPr id="18" name="Bildplatzhalter 17"/>
          <p:cNvSpPr>
            <a:spLocks noGrp="1"/>
          </p:cNvSpPr>
          <p:nvPr>
            <p:ph type="pic" sz="quarter" idx="14"/>
          </p:nvPr>
        </p:nvSpPr>
        <p:spPr>
          <a:xfrm>
            <a:off x="5964238" y="1422400"/>
            <a:ext cx="2703512" cy="3025775"/>
          </a:xfrm>
          <a:prstGeom prst="rect">
            <a:avLst/>
          </a:prstGeom>
        </p:spPr>
        <p:txBody>
          <a:bodyPr/>
          <a:lstStyle>
            <a:lvl1pPr algn="ctr">
              <a:defRPr/>
            </a:lvl1pPr>
          </a:lstStyle>
          <a:p>
            <a:endParaRPr lang="en-US" dirty="0" smtClean="0"/>
          </a:p>
          <a:p>
            <a:endParaRPr lang="en-US" dirty="0" smtClean="0"/>
          </a:p>
          <a:p>
            <a:endParaRPr lang="en-US" dirty="0" smtClean="0"/>
          </a:p>
          <a:p>
            <a:endParaRPr lang="en-US" dirty="0" smtClean="0"/>
          </a:p>
          <a:p>
            <a:endParaRPr lang="de-DE" dirty="0"/>
          </a:p>
        </p:txBody>
      </p:sp>
      <p:sp>
        <p:nvSpPr>
          <p:cNvPr id="5" name="Foliennummernplatzhalter 4"/>
          <p:cNvSpPr>
            <a:spLocks noGrp="1"/>
          </p:cNvSpPr>
          <p:nvPr>
            <p:ph type="sldNum" sz="quarter" idx="12"/>
          </p:nvPr>
        </p:nvSpPr>
        <p:spPr/>
        <p:txBody>
          <a:bodyPr/>
          <a:lstStyle/>
          <a:p>
            <a:fld id="{8AD48C63-78A6-4D64-B839-4870EFEB9C13}" type="slidenum">
              <a:rPr lang="en-US" smtClean="0"/>
              <a:pPr/>
              <a:t>‹nº›</a:t>
            </a:fld>
            <a:endParaRPr lang="en-US" dirty="0"/>
          </a:p>
        </p:txBody>
      </p:sp>
      <p:sp>
        <p:nvSpPr>
          <p:cNvPr id="6" name="Titel 1"/>
          <p:cNvSpPr>
            <a:spLocks noGrp="1"/>
          </p:cNvSpPr>
          <p:nvPr>
            <p:ph type="title"/>
          </p:nvPr>
        </p:nvSpPr>
        <p:spPr bwMode="gray">
          <a:xfrm>
            <a:off x="457201" y="426407"/>
            <a:ext cx="5808133" cy="165894"/>
          </a:xfrm>
        </p:spPr>
        <p:txBody>
          <a:bodyPr/>
          <a:lstStyle/>
          <a:p>
            <a:r>
              <a:rPr lang="en-US" dirty="0" err="1" smtClean="0"/>
              <a:t>Titelmasterformat</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7" name="Untertitel 2"/>
          <p:cNvSpPr>
            <a:spLocks noGrp="1"/>
          </p:cNvSpPr>
          <p:nvPr>
            <p:ph type="subTitle" idx="1"/>
          </p:nvPr>
        </p:nvSpPr>
        <p:spPr bwMode="gray">
          <a:xfrm>
            <a:off x="397932" y="601973"/>
            <a:ext cx="5808133" cy="288000"/>
          </a:xfrm>
          <a:prstGeom prst="rect">
            <a:avLst/>
          </a:prstGeom>
        </p:spPr>
        <p:txBody>
          <a:bodyPr/>
          <a:lstStyle>
            <a:lvl1pPr marL="0" indent="0" algn="l">
              <a:buNone/>
              <a:defRPr sz="2200" b="0" i="1">
                <a:solidFill>
                  <a:schemeClr val="tx1"/>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err="1" smtClean="0"/>
              <a:t>Formatvorlage</a:t>
            </a:r>
            <a:r>
              <a:rPr lang="en-US" dirty="0" smtClean="0"/>
              <a:t> des </a:t>
            </a:r>
            <a:r>
              <a:rPr lang="en-US" dirty="0" err="1" smtClean="0"/>
              <a:t>Untertitelmasters</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11" name="Inhaltsplatzhalter 10"/>
          <p:cNvSpPr>
            <a:spLocks noGrp="1"/>
          </p:cNvSpPr>
          <p:nvPr>
            <p:ph sz="quarter" idx="13"/>
          </p:nvPr>
        </p:nvSpPr>
        <p:spPr>
          <a:xfrm>
            <a:off x="453687" y="1422400"/>
            <a:ext cx="5483789" cy="3025775"/>
          </a:xfrm>
          <a:prstGeom prst="rect">
            <a:avLst/>
          </a:prstGeom>
        </p:spPr>
        <p:txBody>
          <a:bodyPr lIns="190800" tIns="180000" rIns="190800"/>
          <a:lstStyle>
            <a:lvl1pPr marL="176213" indent="-176213">
              <a:buFont typeface="Symbol" pitchFamily="18" charset="2"/>
              <a:buChar char="-"/>
              <a:defRPr b="0" i="1">
                <a:latin typeface="Times New Roman" pitchFamily="18" charset="0"/>
                <a:cs typeface="Times New Roman" pitchFamily="18" charset="0"/>
              </a:defRPr>
            </a:lvl1pPr>
          </a:lstStyle>
          <a:p>
            <a:pPr lvl="0"/>
            <a:r>
              <a:rPr lang="de-DE" dirty="0" smtClean="0"/>
              <a:t>Textmasterformat bearbeiten</a:t>
            </a:r>
          </a:p>
        </p:txBody>
      </p:sp>
    </p:spTree>
    <p:extLst>
      <p:ext uri="{BB962C8B-B14F-4D97-AF65-F5344CB8AC3E}">
        <p14:creationId xmlns:p14="http://schemas.microsoft.com/office/powerpoint/2010/main" val="461582402"/>
      </p:ext>
    </p:extLst>
  </p:cSld>
  <p:clrMapOvr>
    <a:masterClrMapping/>
  </p:clrMapOvr>
  <p:transition>
    <p:zoom/>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ild links">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pPr algn="r"/>
            <a:fld id="{987B5AF3-EE88-445E-87A0-BF86EDC22283}" type="datetime1">
              <a:rPr lang="en-US" smtClean="0"/>
              <a:pPr algn="r"/>
              <a:t>6/7/2023</a:t>
            </a:fld>
            <a:endParaRPr lang="en-US" dirty="0"/>
          </a:p>
        </p:txBody>
      </p:sp>
      <p:sp>
        <p:nvSpPr>
          <p:cNvPr id="4" name="Fußzeilenplatzhalter 3"/>
          <p:cNvSpPr>
            <a:spLocks noGrp="1"/>
          </p:cNvSpPr>
          <p:nvPr>
            <p:ph type="ftr" sz="quarter" idx="11"/>
          </p:nvPr>
        </p:nvSpPr>
        <p:spPr/>
        <p:txBody>
          <a:bodyPr/>
          <a:lstStyle/>
          <a:p>
            <a:r>
              <a:rPr lang="en-US" smtClean="0"/>
              <a:t>First name last name, date</a:t>
            </a:r>
            <a:endParaRPr lang="en-US"/>
          </a:p>
        </p:txBody>
      </p:sp>
      <p:sp>
        <p:nvSpPr>
          <p:cNvPr id="5" name="Foliennummernplatzhalter 4"/>
          <p:cNvSpPr>
            <a:spLocks noGrp="1"/>
          </p:cNvSpPr>
          <p:nvPr>
            <p:ph type="sldNum" sz="quarter" idx="12"/>
          </p:nvPr>
        </p:nvSpPr>
        <p:spPr/>
        <p:txBody>
          <a:bodyPr/>
          <a:lstStyle/>
          <a:p>
            <a:fld id="{8AD48C63-78A6-4D64-B839-4870EFEB9C13}" type="slidenum">
              <a:rPr lang="en-US" smtClean="0"/>
              <a:pPr/>
              <a:t>‹nº›</a:t>
            </a:fld>
            <a:endParaRPr lang="en-US" dirty="0"/>
          </a:p>
        </p:txBody>
      </p:sp>
      <p:sp>
        <p:nvSpPr>
          <p:cNvPr id="6" name="Titel 1"/>
          <p:cNvSpPr>
            <a:spLocks noGrp="1"/>
          </p:cNvSpPr>
          <p:nvPr>
            <p:ph type="title"/>
          </p:nvPr>
        </p:nvSpPr>
        <p:spPr bwMode="gray">
          <a:xfrm>
            <a:off x="457201" y="426407"/>
            <a:ext cx="5808133" cy="165894"/>
          </a:xfrm>
        </p:spPr>
        <p:txBody>
          <a:bodyPr/>
          <a:lstStyle/>
          <a:p>
            <a:r>
              <a:rPr lang="en-US" dirty="0" err="1" smtClean="0"/>
              <a:t>Titelmasterformat</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7" name="Untertitel 2"/>
          <p:cNvSpPr>
            <a:spLocks noGrp="1"/>
          </p:cNvSpPr>
          <p:nvPr>
            <p:ph type="subTitle" idx="1"/>
          </p:nvPr>
        </p:nvSpPr>
        <p:spPr bwMode="gray">
          <a:xfrm>
            <a:off x="397932" y="601973"/>
            <a:ext cx="5808133" cy="288000"/>
          </a:xfrm>
          <a:prstGeom prst="rect">
            <a:avLst/>
          </a:prstGeom>
        </p:spPr>
        <p:txBody>
          <a:bodyPr/>
          <a:lstStyle>
            <a:lvl1pPr marL="0" indent="0" algn="l">
              <a:buNone/>
              <a:defRPr sz="2200" b="0" i="1">
                <a:solidFill>
                  <a:schemeClr val="tx1"/>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err="1" smtClean="0"/>
              <a:t>Formatvorlage</a:t>
            </a:r>
            <a:r>
              <a:rPr lang="en-US" dirty="0" smtClean="0"/>
              <a:t> des </a:t>
            </a:r>
            <a:r>
              <a:rPr lang="en-US" dirty="0" err="1" smtClean="0"/>
              <a:t>Untertitelmasters</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9" name="Inhaltsplatzhalter 10"/>
          <p:cNvSpPr>
            <a:spLocks noGrp="1"/>
          </p:cNvSpPr>
          <p:nvPr>
            <p:ph sz="quarter" idx="13"/>
          </p:nvPr>
        </p:nvSpPr>
        <p:spPr>
          <a:xfrm>
            <a:off x="3172281" y="1422400"/>
            <a:ext cx="5429852" cy="3025775"/>
          </a:xfrm>
          <a:prstGeom prst="rect">
            <a:avLst/>
          </a:prstGeom>
        </p:spPr>
        <p:txBody>
          <a:bodyPr lIns="190800" tIns="180000" rIns="190800"/>
          <a:lstStyle>
            <a:lvl1pPr marL="176213" indent="-176213">
              <a:buFont typeface="Symbol" pitchFamily="18" charset="2"/>
              <a:buChar char="-"/>
              <a:defRPr b="0" i="1">
                <a:latin typeface="Times New Roman" pitchFamily="18" charset="0"/>
                <a:cs typeface="Times New Roman" pitchFamily="18" charset="0"/>
              </a:defRPr>
            </a:lvl1pPr>
          </a:lstStyle>
          <a:p>
            <a:pPr lvl="0"/>
            <a:r>
              <a:rPr lang="de-DE" dirty="0" smtClean="0"/>
              <a:t>Textmasterformat bearbeiten</a:t>
            </a:r>
          </a:p>
        </p:txBody>
      </p:sp>
      <p:sp>
        <p:nvSpPr>
          <p:cNvPr id="10" name="Bildplatzhalter 17"/>
          <p:cNvSpPr>
            <a:spLocks noGrp="1"/>
          </p:cNvSpPr>
          <p:nvPr>
            <p:ph type="pic" sz="quarter" idx="14"/>
          </p:nvPr>
        </p:nvSpPr>
        <p:spPr>
          <a:xfrm>
            <a:off x="446617" y="1422400"/>
            <a:ext cx="2703512" cy="3025775"/>
          </a:xfrm>
          <a:prstGeom prst="rect">
            <a:avLst/>
          </a:prstGeom>
        </p:spPr>
        <p:txBody>
          <a:bodyPr/>
          <a:lstStyle>
            <a:lvl1pPr algn="ctr">
              <a:defRPr/>
            </a:lvl1pPr>
          </a:lstStyle>
          <a:p>
            <a:endParaRPr lang="en-US" dirty="0" smtClean="0"/>
          </a:p>
          <a:p>
            <a:endParaRPr lang="en-US" dirty="0" smtClean="0"/>
          </a:p>
          <a:p>
            <a:endParaRPr lang="en-US" dirty="0" smtClean="0"/>
          </a:p>
          <a:p>
            <a:endParaRPr lang="en-US" dirty="0" smtClean="0"/>
          </a:p>
          <a:p>
            <a:endParaRPr lang="de-DE" dirty="0"/>
          </a:p>
        </p:txBody>
      </p:sp>
      <p:grpSp>
        <p:nvGrpSpPr>
          <p:cNvPr id="11" name="Gruppieren 10"/>
          <p:cNvGrpSpPr/>
          <p:nvPr userDrawn="1"/>
        </p:nvGrpSpPr>
        <p:grpSpPr bwMode="gray">
          <a:xfrm rot="5400000">
            <a:off x="1603027" y="2825862"/>
            <a:ext cx="3100629" cy="144000"/>
            <a:chOff x="379469" y="2303004"/>
            <a:chExt cx="3100629" cy="144000"/>
          </a:xfrm>
        </p:grpSpPr>
        <p:cxnSp>
          <p:nvCxnSpPr>
            <p:cNvPr id="12" name="Gerade Verbindung 11"/>
            <p:cNvCxnSpPr/>
            <p:nvPr/>
          </p:nvCxnSpPr>
          <p:spPr bwMode="gray">
            <a:xfrm rot="16200000" flipV="1">
              <a:off x="1965788" y="860693"/>
              <a:ext cx="0" cy="302862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Rechteck 12"/>
            <p:cNvSpPr/>
            <p:nvPr/>
          </p:nvSpPr>
          <p:spPr bwMode="gray">
            <a:xfrm rot="18900000">
              <a:off x="379469" y="2303004"/>
              <a:ext cx="144000" cy="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1426424238"/>
      </p:ext>
    </p:extLst>
  </p:cSld>
  <p:clrMapOvr>
    <a:masterClrMapping/>
  </p:clrMapOvr>
  <p:transition>
    <p:zoom/>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ild unten">
    <p:spTree>
      <p:nvGrpSpPr>
        <p:cNvPr id="1" name=""/>
        <p:cNvGrpSpPr/>
        <p:nvPr/>
      </p:nvGrpSpPr>
      <p:grpSpPr>
        <a:xfrm>
          <a:off x="0" y="0"/>
          <a:ext cx="0" cy="0"/>
          <a:chOff x="0" y="0"/>
          <a:chExt cx="0" cy="0"/>
        </a:xfrm>
      </p:grpSpPr>
      <p:sp>
        <p:nvSpPr>
          <p:cNvPr id="5" name="Foliennummernplatzhalter 4"/>
          <p:cNvSpPr>
            <a:spLocks noGrp="1"/>
          </p:cNvSpPr>
          <p:nvPr>
            <p:ph type="sldNum" sz="quarter" idx="12"/>
          </p:nvPr>
        </p:nvSpPr>
        <p:spPr/>
        <p:txBody>
          <a:bodyPr/>
          <a:lstStyle/>
          <a:p>
            <a:fld id="{8AD48C63-78A6-4D64-B839-4870EFEB9C13}" type="slidenum">
              <a:rPr lang="en-US" smtClean="0"/>
              <a:pPr/>
              <a:t>‹nº›</a:t>
            </a:fld>
            <a:endParaRPr lang="en-US" dirty="0"/>
          </a:p>
        </p:txBody>
      </p:sp>
      <p:sp>
        <p:nvSpPr>
          <p:cNvPr id="6" name="Titel 1"/>
          <p:cNvSpPr>
            <a:spLocks noGrp="1"/>
          </p:cNvSpPr>
          <p:nvPr>
            <p:ph type="title"/>
          </p:nvPr>
        </p:nvSpPr>
        <p:spPr bwMode="gray">
          <a:xfrm>
            <a:off x="457201" y="426407"/>
            <a:ext cx="5808133" cy="165894"/>
          </a:xfrm>
        </p:spPr>
        <p:txBody>
          <a:bodyPr/>
          <a:lstStyle/>
          <a:p>
            <a:r>
              <a:rPr lang="en-US" dirty="0" err="1" smtClean="0"/>
              <a:t>Titelmasterformat</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7" name="Untertitel 2"/>
          <p:cNvSpPr>
            <a:spLocks noGrp="1"/>
          </p:cNvSpPr>
          <p:nvPr>
            <p:ph type="subTitle" idx="1"/>
          </p:nvPr>
        </p:nvSpPr>
        <p:spPr bwMode="gray">
          <a:xfrm>
            <a:off x="397932" y="601972"/>
            <a:ext cx="5808133" cy="288000"/>
          </a:xfrm>
          <a:prstGeom prst="rect">
            <a:avLst/>
          </a:prstGeom>
        </p:spPr>
        <p:txBody>
          <a:bodyPr/>
          <a:lstStyle>
            <a:lvl1pPr marL="0" indent="0" algn="l">
              <a:buNone/>
              <a:defRPr sz="2200" b="0" i="1">
                <a:solidFill>
                  <a:schemeClr val="tx1"/>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err="1" smtClean="0"/>
              <a:t>Formatvorlage</a:t>
            </a:r>
            <a:r>
              <a:rPr lang="en-US" dirty="0" smtClean="0"/>
              <a:t> des </a:t>
            </a:r>
            <a:r>
              <a:rPr lang="en-US" dirty="0" err="1" smtClean="0"/>
              <a:t>Untertitelmasters</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11" name="Bildplatzhalter 10"/>
          <p:cNvSpPr>
            <a:spLocks noGrp="1"/>
          </p:cNvSpPr>
          <p:nvPr>
            <p:ph type="pic" sz="quarter" idx="14"/>
          </p:nvPr>
        </p:nvSpPr>
        <p:spPr>
          <a:xfrm>
            <a:off x="457200" y="3081485"/>
            <a:ext cx="8210550" cy="1366690"/>
          </a:xfrm>
          <a:prstGeom prst="rect">
            <a:avLst/>
          </a:prstGeom>
        </p:spPr>
        <p:txBody>
          <a:bodyPr/>
          <a:lstStyle>
            <a:lvl1pPr algn="ctr">
              <a:defRPr/>
            </a:lvl1pPr>
          </a:lstStyle>
          <a:p>
            <a:endParaRPr lang="en-US" dirty="0" smtClean="0"/>
          </a:p>
          <a:p>
            <a:endParaRPr lang="en-US" dirty="0" smtClean="0"/>
          </a:p>
          <a:p>
            <a:endParaRPr lang="en-US" dirty="0" smtClean="0"/>
          </a:p>
        </p:txBody>
      </p:sp>
      <p:sp>
        <p:nvSpPr>
          <p:cNvPr id="17" name="Textplatzhalter 16"/>
          <p:cNvSpPr>
            <a:spLocks noGrp="1"/>
          </p:cNvSpPr>
          <p:nvPr>
            <p:ph type="body" sz="quarter" idx="15"/>
          </p:nvPr>
        </p:nvSpPr>
        <p:spPr>
          <a:xfrm>
            <a:off x="450850" y="1422400"/>
            <a:ext cx="8216900" cy="1676400"/>
          </a:xfrm>
          <a:prstGeom prst="rect">
            <a:avLst/>
          </a:prstGeom>
        </p:spPr>
        <p:txBody>
          <a:bodyPr lIns="190800" tIns="180000" rIns="190800"/>
          <a:lstStyle>
            <a:lvl1pPr marL="176213" indent="-176213">
              <a:buFont typeface="Symbol" pitchFamily="18" charset="2"/>
              <a:buChar char="-"/>
              <a:defRPr b="0" i="1">
                <a:latin typeface="Times New Roman" pitchFamily="18" charset="0"/>
                <a:cs typeface="Times New Roman" pitchFamily="18" charset="0"/>
              </a:defRPr>
            </a:lvl1pPr>
          </a:lstStyle>
          <a:p>
            <a:pPr lvl="0"/>
            <a:r>
              <a:rPr lang="de-DE" dirty="0" smtClean="0"/>
              <a:t>Textmasterformat bearbeiten</a:t>
            </a:r>
          </a:p>
        </p:txBody>
      </p:sp>
      <p:grpSp>
        <p:nvGrpSpPr>
          <p:cNvPr id="13" name="Gruppieren 12"/>
          <p:cNvGrpSpPr/>
          <p:nvPr userDrawn="1"/>
        </p:nvGrpSpPr>
        <p:grpSpPr bwMode="gray">
          <a:xfrm>
            <a:off x="379469" y="3026539"/>
            <a:ext cx="8285730" cy="144000"/>
            <a:chOff x="379469" y="2303004"/>
            <a:chExt cx="8285730" cy="144000"/>
          </a:xfrm>
        </p:grpSpPr>
        <p:cxnSp>
          <p:nvCxnSpPr>
            <p:cNvPr id="14" name="Gerade Verbindung 13"/>
            <p:cNvCxnSpPr/>
            <p:nvPr/>
          </p:nvCxnSpPr>
          <p:spPr bwMode="gray">
            <a:xfrm flipH="1">
              <a:off x="451477" y="2375004"/>
              <a:ext cx="8213722"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Rechteck 14"/>
            <p:cNvSpPr/>
            <p:nvPr/>
          </p:nvSpPr>
          <p:spPr bwMode="gray">
            <a:xfrm rot="18900000">
              <a:off x="379469" y="2303004"/>
              <a:ext cx="144000" cy="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2855542275"/>
      </p:ext>
    </p:extLst>
  </p:cSld>
  <p:clrMapOvr>
    <a:masterClrMapping/>
  </p:clrMapOvr>
  <p:transition>
    <p:zoom/>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image" Target="../media/image3.png"/><Relationship Id="rId2" Type="http://schemas.openxmlformats.org/officeDocument/2006/relationships/slideLayout" Target="../slideLayouts/slideLayout14.xml"/><Relationship Id="rId16" Type="http://schemas.openxmlformats.org/officeDocument/2006/relationships/theme" Target="../theme/theme2.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image" Target="../media/image5.png"/><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theme" Target="../theme/theme3.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Titelplatzhalter 1"/>
          <p:cNvSpPr>
            <a:spLocks noGrp="1"/>
          </p:cNvSpPr>
          <p:nvPr>
            <p:ph type="title"/>
          </p:nvPr>
        </p:nvSpPr>
        <p:spPr bwMode="auto">
          <a:xfrm>
            <a:off x="457200" y="488950"/>
            <a:ext cx="5808663" cy="166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p>
            <a:pPr lvl="0"/>
            <a:r>
              <a:rPr lang="de-DE" altLang="fr-FR" dirty="0" smtClean="0"/>
              <a:t>Titelmasterformat durch Klicken bearbeiten</a:t>
            </a:r>
          </a:p>
        </p:txBody>
      </p:sp>
      <p:sp>
        <p:nvSpPr>
          <p:cNvPr id="1027" name="Textplatzhalter 2"/>
          <p:cNvSpPr>
            <a:spLocks noGrp="1"/>
          </p:cNvSpPr>
          <p:nvPr>
            <p:ph type="body" idx="1"/>
          </p:nvPr>
        </p:nvSpPr>
        <p:spPr bwMode="auto">
          <a:xfrm>
            <a:off x="457200" y="1397000"/>
            <a:ext cx="8120063" cy="2952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de-DE" altLang="fr-FR" smtClean="0"/>
              <a:t>Textmasterformat bearbeiten</a:t>
            </a:r>
          </a:p>
          <a:p>
            <a:pPr lvl="1"/>
            <a:r>
              <a:rPr lang="de-DE" altLang="fr-FR" smtClean="0"/>
              <a:t>Zweite Ebene</a:t>
            </a:r>
          </a:p>
          <a:p>
            <a:pPr lvl="2"/>
            <a:r>
              <a:rPr lang="de-DE" altLang="fr-FR" smtClean="0"/>
              <a:t>Dritte Ebene</a:t>
            </a:r>
          </a:p>
          <a:p>
            <a:pPr lvl="3"/>
            <a:r>
              <a:rPr lang="de-DE" altLang="fr-FR" smtClean="0"/>
              <a:t>Vierte Ebene</a:t>
            </a:r>
          </a:p>
          <a:p>
            <a:pPr lvl="4"/>
            <a:r>
              <a:rPr lang="de-DE" altLang="fr-FR" smtClean="0"/>
              <a:t>Fünfte Ebene</a:t>
            </a:r>
          </a:p>
          <a:p>
            <a:pPr lvl="4"/>
            <a:r>
              <a:rPr lang="de-DE" altLang="fr-FR" smtClean="0"/>
              <a:t>Sechste Ebene</a:t>
            </a:r>
          </a:p>
          <a:p>
            <a:pPr lvl="4"/>
            <a:r>
              <a:rPr lang="de-DE" altLang="fr-FR" smtClean="0"/>
              <a:t>Siebte Ebene</a:t>
            </a:r>
          </a:p>
          <a:p>
            <a:pPr lvl="4"/>
            <a:r>
              <a:rPr lang="de-DE" altLang="fr-FR" smtClean="0"/>
              <a:t>Achte Ebene</a:t>
            </a:r>
          </a:p>
          <a:p>
            <a:pPr lvl="4"/>
            <a:r>
              <a:rPr lang="de-DE" altLang="fr-FR" smtClean="0"/>
              <a:t>Neunte Ebene</a:t>
            </a:r>
          </a:p>
        </p:txBody>
      </p:sp>
      <p:sp>
        <p:nvSpPr>
          <p:cNvPr id="4" name="Datumsplatzhalter 3"/>
          <p:cNvSpPr>
            <a:spLocks noGrp="1"/>
          </p:cNvSpPr>
          <p:nvPr>
            <p:ph type="dt" sz="half" idx="2"/>
          </p:nvPr>
        </p:nvSpPr>
        <p:spPr>
          <a:xfrm>
            <a:off x="3651250" y="4692650"/>
            <a:ext cx="771525" cy="177800"/>
          </a:xfrm>
          <a:prstGeom prst="rect">
            <a:avLst/>
          </a:prstGeom>
        </p:spPr>
        <p:txBody>
          <a:bodyPr vert="horz" wrap="square" lIns="0" tIns="0" rIns="0" bIns="10800" numCol="1" anchor="b" anchorCtr="0" compatLnSpc="1">
            <a:prstTxWarp prst="textNoShape">
              <a:avLst/>
            </a:prstTxWarp>
            <a:noAutofit/>
          </a:bodyPr>
          <a:lstStyle>
            <a:lvl1pPr algn="r" eaLnBrk="1" hangingPunct="1">
              <a:defRPr sz="800"/>
            </a:lvl1pPr>
          </a:lstStyle>
          <a:p>
            <a:pPr fontAlgn="base">
              <a:spcBef>
                <a:spcPct val="0"/>
              </a:spcBef>
              <a:spcAft>
                <a:spcPct val="0"/>
              </a:spcAft>
            </a:pPr>
            <a:endParaRPr lang="de-DE" altLang="fr-FR">
              <a:solidFill>
                <a:prstClr val="black"/>
              </a:solidFill>
              <a:ea typeface="MS PGothic" panose="020B0600070205080204" pitchFamily="34" charset="-128"/>
            </a:endParaRPr>
          </a:p>
        </p:txBody>
      </p:sp>
      <p:sp>
        <p:nvSpPr>
          <p:cNvPr id="5" name="Fußzeilenplatzhalter 4"/>
          <p:cNvSpPr>
            <a:spLocks noGrp="1"/>
          </p:cNvSpPr>
          <p:nvPr>
            <p:ph type="ftr" sz="quarter" idx="3"/>
          </p:nvPr>
        </p:nvSpPr>
        <p:spPr>
          <a:xfrm>
            <a:off x="4525963" y="4692650"/>
            <a:ext cx="2959100" cy="177800"/>
          </a:xfrm>
          <a:prstGeom prst="rect">
            <a:avLst/>
          </a:prstGeom>
        </p:spPr>
        <p:txBody>
          <a:bodyPr vert="horz" wrap="square" lIns="0" tIns="0" rIns="0" bIns="10800" numCol="1" anchor="b" anchorCtr="0" compatLnSpc="1">
            <a:prstTxWarp prst="textNoShape">
              <a:avLst/>
            </a:prstTxWarp>
            <a:noAutofit/>
          </a:bodyPr>
          <a:lstStyle>
            <a:lvl1pPr algn="r" eaLnBrk="1" hangingPunct="1">
              <a:defRPr sz="800">
                <a:solidFill>
                  <a:srgbClr val="A8A09E"/>
                </a:solidFill>
              </a:defRPr>
            </a:lvl1pPr>
          </a:lstStyle>
          <a:p>
            <a:pPr fontAlgn="base">
              <a:spcBef>
                <a:spcPct val="0"/>
              </a:spcBef>
              <a:spcAft>
                <a:spcPct val="0"/>
              </a:spcAft>
            </a:pPr>
            <a:endParaRPr lang="de-DE" altLang="fr-FR">
              <a:ea typeface="MS PGothic" panose="020B0600070205080204" pitchFamily="34" charset="-128"/>
            </a:endParaRPr>
          </a:p>
        </p:txBody>
      </p:sp>
      <p:sp>
        <p:nvSpPr>
          <p:cNvPr id="6" name="Foliennummernplatzhalter 5"/>
          <p:cNvSpPr>
            <a:spLocks noGrp="1"/>
          </p:cNvSpPr>
          <p:nvPr>
            <p:ph type="sldNum" sz="quarter" idx="4"/>
          </p:nvPr>
        </p:nvSpPr>
        <p:spPr>
          <a:xfrm>
            <a:off x="8110538" y="4692650"/>
            <a:ext cx="468312" cy="177800"/>
          </a:xfrm>
          <a:prstGeom prst="rect">
            <a:avLst/>
          </a:prstGeom>
        </p:spPr>
        <p:txBody>
          <a:bodyPr vert="horz" wrap="square" lIns="0" tIns="0" rIns="0" bIns="10800" numCol="1" anchor="b" anchorCtr="0" compatLnSpc="1">
            <a:prstTxWarp prst="textNoShape">
              <a:avLst/>
            </a:prstTxWarp>
            <a:noAutofit/>
          </a:bodyPr>
          <a:lstStyle>
            <a:lvl1pPr algn="r" eaLnBrk="1" hangingPunct="1">
              <a:defRPr sz="800">
                <a:solidFill>
                  <a:srgbClr val="A8A09E"/>
                </a:solidFill>
              </a:defRPr>
            </a:lvl1pPr>
          </a:lstStyle>
          <a:p>
            <a:pPr fontAlgn="base">
              <a:spcBef>
                <a:spcPct val="0"/>
              </a:spcBef>
              <a:spcAft>
                <a:spcPct val="0"/>
              </a:spcAft>
            </a:pPr>
            <a:fld id="{3B8617A0-974F-4611-AF26-CDAF10A0513F}" type="slidenum">
              <a:rPr lang="de-DE" altLang="fr-FR">
                <a:ea typeface="MS PGothic" panose="020B0600070205080204" pitchFamily="34" charset="-128"/>
              </a:rPr>
              <a:pPr fontAlgn="base">
                <a:spcBef>
                  <a:spcPct val="0"/>
                </a:spcBef>
                <a:spcAft>
                  <a:spcPct val="0"/>
                </a:spcAft>
              </a:pPr>
              <a:t>‹nº›</a:t>
            </a:fld>
            <a:endParaRPr lang="de-DE" altLang="fr-FR">
              <a:ea typeface="MS PGothic" panose="020B0600070205080204" pitchFamily="34" charset="-128"/>
            </a:endParaRPr>
          </a:p>
        </p:txBody>
      </p:sp>
      <p:cxnSp>
        <p:nvCxnSpPr>
          <p:cNvPr id="8" name="Gerade Verbindung 7"/>
          <p:cNvCxnSpPr/>
          <p:nvPr/>
        </p:nvCxnSpPr>
        <p:spPr>
          <a:xfrm>
            <a:off x="457200" y="1066800"/>
            <a:ext cx="8123238" cy="0"/>
          </a:xfrm>
          <a:prstGeom prst="line">
            <a:avLst/>
          </a:prstGeom>
          <a:ln>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9" name="Gerade Verbindung 8"/>
          <p:cNvCxnSpPr/>
          <p:nvPr/>
        </p:nvCxnSpPr>
        <p:spPr>
          <a:xfrm>
            <a:off x="457200" y="4692650"/>
            <a:ext cx="8123238" cy="0"/>
          </a:xfrm>
          <a:prstGeom prst="line">
            <a:avLst/>
          </a:prstGeom>
          <a:ln>
            <a:solidFill>
              <a:schemeClr val="tx1"/>
            </a:solidFill>
            <a:prstDash val="sysDot"/>
          </a:ln>
        </p:spPr>
        <p:style>
          <a:lnRef idx="1">
            <a:schemeClr val="accent1"/>
          </a:lnRef>
          <a:fillRef idx="0">
            <a:schemeClr val="accent1"/>
          </a:fillRef>
          <a:effectRef idx="0">
            <a:schemeClr val="accent1"/>
          </a:effectRef>
          <a:fontRef idx="minor">
            <a:schemeClr val="tx1"/>
          </a:fontRef>
        </p:style>
      </p:cxnSp>
      <p:pic>
        <p:nvPicPr>
          <p:cNvPr id="11" name="Picture 2"/>
          <p:cNvPicPr>
            <a:picLocks noChangeAspect="1" noChangeArrowheads="1"/>
          </p:cNvPicPr>
          <p:nvPr userDrawn="1"/>
        </p:nvPicPr>
        <p:blipFill>
          <a:blip r:embed="rId14" cstate="print">
            <a:extLst>
              <a:ext uri="{28A0092B-C50C-407E-A947-70E740481C1C}">
                <a14:useLocalDpi xmlns:a14="http://schemas.microsoft.com/office/drawing/2010/main" val="0"/>
              </a:ext>
            </a:extLst>
          </a:blip>
          <a:srcRect/>
          <a:stretch>
            <a:fillRect/>
          </a:stretch>
        </p:blipFill>
        <p:spPr bwMode="auto">
          <a:xfrm>
            <a:off x="7236296" y="-1590"/>
            <a:ext cx="1907703" cy="10611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12392371"/>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80" r:id="rId3"/>
    <p:sldLayoutId id="2147483719" r:id="rId4"/>
    <p:sldLayoutId id="2147483732" r:id="rId5"/>
    <p:sldLayoutId id="2147483737" r:id="rId6"/>
    <p:sldLayoutId id="2147483668" r:id="rId7"/>
    <p:sldLayoutId id="2147483669" r:id="rId8"/>
    <p:sldLayoutId id="2147483671" r:id="rId9"/>
    <p:sldLayoutId id="2147483674" r:id="rId10"/>
    <p:sldLayoutId id="2147483781" r:id="rId11"/>
    <p:sldLayoutId id="2147483782" r:id="rId12"/>
  </p:sldLayoutIdLst>
  <p:transition>
    <p:zoom/>
  </p:transition>
  <p:timing>
    <p:tnLst>
      <p:par>
        <p:cTn id="1" dur="indefinite" restart="never" nodeType="tmRoot"/>
      </p:par>
    </p:tnLst>
  </p:timing>
  <p:hf hdr="0" ftr="0" dt="0"/>
  <p:txStyles>
    <p:titleStyle>
      <a:lvl1pPr algn="l" rtl="0" eaLnBrk="0" fontAlgn="base" hangingPunct="0">
        <a:lnSpc>
          <a:spcPct val="80000"/>
        </a:lnSpc>
        <a:spcBef>
          <a:spcPct val="0"/>
        </a:spcBef>
        <a:spcAft>
          <a:spcPct val="0"/>
        </a:spcAft>
        <a:defRPr sz="2200" kern="1200">
          <a:solidFill>
            <a:schemeClr val="tx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2pPr>
      <a:lvl3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3pPr>
      <a:lvl4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4pPr>
      <a:lvl5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5pPr>
      <a:lvl6pPr marL="457200" algn="l" rtl="0" fontAlgn="base">
        <a:spcBef>
          <a:spcPct val="0"/>
        </a:spcBef>
        <a:spcAft>
          <a:spcPct val="0"/>
        </a:spcAft>
        <a:defRPr sz="2200">
          <a:solidFill>
            <a:schemeClr val="tx1"/>
          </a:solidFill>
          <a:latin typeface="Arial" pitchFamily="34" charset="0"/>
        </a:defRPr>
      </a:lvl6pPr>
      <a:lvl7pPr marL="914400" algn="l" rtl="0" fontAlgn="base">
        <a:spcBef>
          <a:spcPct val="0"/>
        </a:spcBef>
        <a:spcAft>
          <a:spcPct val="0"/>
        </a:spcAft>
        <a:defRPr sz="2200">
          <a:solidFill>
            <a:schemeClr val="tx1"/>
          </a:solidFill>
          <a:latin typeface="Arial" pitchFamily="34" charset="0"/>
        </a:defRPr>
      </a:lvl7pPr>
      <a:lvl8pPr marL="1371600" algn="l" rtl="0" fontAlgn="base">
        <a:spcBef>
          <a:spcPct val="0"/>
        </a:spcBef>
        <a:spcAft>
          <a:spcPct val="0"/>
        </a:spcAft>
        <a:defRPr sz="2200">
          <a:solidFill>
            <a:schemeClr val="tx1"/>
          </a:solidFill>
          <a:latin typeface="Arial" pitchFamily="34" charset="0"/>
        </a:defRPr>
      </a:lvl8pPr>
      <a:lvl9pPr marL="1828800" algn="l" rtl="0" fontAlgn="base">
        <a:spcBef>
          <a:spcPct val="0"/>
        </a:spcBef>
        <a:spcAft>
          <a:spcPct val="0"/>
        </a:spcAft>
        <a:defRPr sz="2200">
          <a:solidFill>
            <a:schemeClr val="tx1"/>
          </a:solidFill>
          <a:latin typeface="Arial" pitchFamily="34" charset="0"/>
        </a:defRPr>
      </a:lvl9pPr>
    </p:titleStyle>
    <p:bodyStyle>
      <a:lvl1pPr marL="342900" indent="-342900" algn="l" rtl="0" eaLnBrk="0" fontAlgn="base" hangingPunct="0">
        <a:spcBef>
          <a:spcPct val="20000"/>
        </a:spcBef>
        <a:spcAft>
          <a:spcPts val="300"/>
        </a:spcAft>
        <a:buFont typeface="Arial" panose="020B0604020202020204" pitchFamily="34" charset="0"/>
        <a:defRPr sz="1600" b="1" kern="1200">
          <a:solidFill>
            <a:schemeClr val="tx1"/>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Font typeface="Arial" panose="020B0604020202020204" pitchFamily="34" charset="0"/>
        <a:defRPr sz="1200" kern="1200">
          <a:solidFill>
            <a:schemeClr val="tx1"/>
          </a:solidFill>
          <a:latin typeface="+mn-lt"/>
          <a:ea typeface="MS PGothic" panose="020B0600070205080204" pitchFamily="34" charset="-128"/>
          <a:cs typeface="+mn-cs"/>
        </a:defRPr>
      </a:lvl2pPr>
      <a:lvl3pPr marL="92075" indent="-107950" algn="l" rtl="0" eaLnBrk="0" fontAlgn="base" hangingPunct="0">
        <a:spcBef>
          <a:spcPct val="20000"/>
        </a:spcBef>
        <a:spcAft>
          <a:spcPct val="0"/>
        </a:spcAft>
        <a:buFont typeface="Arial" panose="020B0604020202020204" pitchFamily="34" charset="0"/>
        <a:buChar char="•"/>
        <a:defRPr sz="1200" kern="1200">
          <a:solidFill>
            <a:schemeClr val="tx1"/>
          </a:solidFill>
          <a:latin typeface="+mn-lt"/>
          <a:ea typeface="MS PGothic" panose="020B0600070205080204" pitchFamily="34" charset="-128"/>
          <a:cs typeface="+mn-cs"/>
        </a:defRPr>
      </a:lvl3pPr>
      <a:lvl4pPr marL="92075" indent="-107950" algn="l" rtl="0" eaLnBrk="0" fontAlgn="base" hangingPunct="0">
        <a:spcBef>
          <a:spcPct val="20000"/>
        </a:spcBef>
        <a:spcAft>
          <a:spcPct val="0"/>
        </a:spcAft>
        <a:buFont typeface="Arial" panose="020B0604020202020204" pitchFamily="34" charset="0"/>
        <a:buChar char="•"/>
        <a:defRPr sz="1200" kern="1200">
          <a:solidFill>
            <a:schemeClr val="tx1"/>
          </a:solidFill>
          <a:latin typeface="+mn-lt"/>
          <a:ea typeface="MS PGothic" panose="020B0600070205080204" pitchFamily="34" charset="-128"/>
          <a:cs typeface="+mn-cs"/>
        </a:defRPr>
      </a:lvl4pPr>
      <a:lvl5pPr marL="92075" indent="-107950" algn="l" rtl="0" eaLnBrk="0" fontAlgn="base" hangingPunct="0">
        <a:spcBef>
          <a:spcPct val="20000"/>
        </a:spcBef>
        <a:spcAft>
          <a:spcPct val="0"/>
        </a:spcAft>
        <a:buFont typeface="Arial" panose="020B0604020202020204" pitchFamily="34" charset="0"/>
        <a:buChar char="•"/>
        <a:defRPr sz="1200" kern="1200">
          <a:solidFill>
            <a:schemeClr val="tx1"/>
          </a:solidFill>
          <a:latin typeface="+mn-lt"/>
          <a:ea typeface="MS PGothic" panose="020B0600070205080204" pitchFamily="34" charset="-128"/>
          <a:cs typeface="+mn-cs"/>
        </a:defRPr>
      </a:lvl5pPr>
      <a:lvl6pPr marL="92075" indent="-1080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6pPr>
      <a:lvl7pPr marL="92075" indent="-1080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7pPr>
      <a:lvl8pPr marL="92075" indent="-1080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8pPr>
      <a:lvl9pPr marL="92075" indent="-1080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Titelplatzhalter 1"/>
          <p:cNvSpPr>
            <a:spLocks noGrp="1"/>
          </p:cNvSpPr>
          <p:nvPr>
            <p:ph type="title"/>
          </p:nvPr>
        </p:nvSpPr>
        <p:spPr bwMode="auto">
          <a:xfrm>
            <a:off x="457200" y="488950"/>
            <a:ext cx="5808663" cy="166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p>
            <a:pPr lvl="0"/>
            <a:r>
              <a:rPr lang="de-DE" altLang="fr-FR" dirty="0" smtClean="0"/>
              <a:t>Titelmasterformat durch Klicken bearbeiten</a:t>
            </a:r>
          </a:p>
        </p:txBody>
      </p:sp>
      <p:sp>
        <p:nvSpPr>
          <p:cNvPr id="1027" name="Textplatzhalter 2"/>
          <p:cNvSpPr>
            <a:spLocks noGrp="1"/>
          </p:cNvSpPr>
          <p:nvPr>
            <p:ph type="body" idx="1"/>
          </p:nvPr>
        </p:nvSpPr>
        <p:spPr bwMode="auto">
          <a:xfrm>
            <a:off x="457200" y="1397000"/>
            <a:ext cx="8120063" cy="2952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de-DE" altLang="fr-FR" smtClean="0"/>
              <a:t>Textmasterformat bearbeiten</a:t>
            </a:r>
          </a:p>
          <a:p>
            <a:pPr lvl="1"/>
            <a:r>
              <a:rPr lang="de-DE" altLang="fr-FR" smtClean="0"/>
              <a:t>Zweite Ebene</a:t>
            </a:r>
          </a:p>
          <a:p>
            <a:pPr lvl="2"/>
            <a:r>
              <a:rPr lang="de-DE" altLang="fr-FR" smtClean="0"/>
              <a:t>Dritte Ebene</a:t>
            </a:r>
          </a:p>
          <a:p>
            <a:pPr lvl="3"/>
            <a:r>
              <a:rPr lang="de-DE" altLang="fr-FR" smtClean="0"/>
              <a:t>Vierte Ebene</a:t>
            </a:r>
          </a:p>
          <a:p>
            <a:pPr lvl="4"/>
            <a:r>
              <a:rPr lang="de-DE" altLang="fr-FR" smtClean="0"/>
              <a:t>Fünfte Ebene</a:t>
            </a:r>
          </a:p>
          <a:p>
            <a:pPr lvl="4"/>
            <a:r>
              <a:rPr lang="de-DE" altLang="fr-FR" smtClean="0"/>
              <a:t>Sechste Ebene</a:t>
            </a:r>
          </a:p>
          <a:p>
            <a:pPr lvl="4"/>
            <a:r>
              <a:rPr lang="de-DE" altLang="fr-FR" smtClean="0"/>
              <a:t>Siebte Ebene</a:t>
            </a:r>
          </a:p>
          <a:p>
            <a:pPr lvl="4"/>
            <a:r>
              <a:rPr lang="de-DE" altLang="fr-FR" smtClean="0"/>
              <a:t>Achte Ebene</a:t>
            </a:r>
          </a:p>
          <a:p>
            <a:pPr lvl="4"/>
            <a:r>
              <a:rPr lang="de-DE" altLang="fr-FR" smtClean="0"/>
              <a:t>Neunte Ebene</a:t>
            </a:r>
          </a:p>
        </p:txBody>
      </p:sp>
      <p:sp>
        <p:nvSpPr>
          <p:cNvPr id="4" name="Datumsplatzhalter 3"/>
          <p:cNvSpPr>
            <a:spLocks noGrp="1"/>
          </p:cNvSpPr>
          <p:nvPr>
            <p:ph type="dt" sz="half" idx="2"/>
          </p:nvPr>
        </p:nvSpPr>
        <p:spPr>
          <a:xfrm>
            <a:off x="3651250" y="4692650"/>
            <a:ext cx="771525" cy="177800"/>
          </a:xfrm>
          <a:prstGeom prst="rect">
            <a:avLst/>
          </a:prstGeom>
        </p:spPr>
        <p:txBody>
          <a:bodyPr vert="horz" wrap="square" lIns="0" tIns="0" rIns="0" bIns="10800" numCol="1" anchor="b" anchorCtr="0" compatLnSpc="1">
            <a:prstTxWarp prst="textNoShape">
              <a:avLst/>
            </a:prstTxWarp>
            <a:noAutofit/>
          </a:bodyPr>
          <a:lstStyle>
            <a:lvl1pPr algn="r" eaLnBrk="1" hangingPunct="1">
              <a:defRPr sz="800"/>
            </a:lvl1pPr>
          </a:lstStyle>
          <a:p>
            <a:pPr fontAlgn="base">
              <a:spcBef>
                <a:spcPct val="0"/>
              </a:spcBef>
              <a:spcAft>
                <a:spcPct val="0"/>
              </a:spcAft>
            </a:pPr>
            <a:endParaRPr lang="de-DE" altLang="fr-FR">
              <a:solidFill>
                <a:prstClr val="black"/>
              </a:solidFill>
              <a:ea typeface="MS PGothic" panose="020B0600070205080204" pitchFamily="34" charset="-128"/>
            </a:endParaRPr>
          </a:p>
        </p:txBody>
      </p:sp>
      <p:sp>
        <p:nvSpPr>
          <p:cNvPr id="5" name="Fußzeilenplatzhalter 4"/>
          <p:cNvSpPr>
            <a:spLocks noGrp="1"/>
          </p:cNvSpPr>
          <p:nvPr>
            <p:ph type="ftr" sz="quarter" idx="3"/>
          </p:nvPr>
        </p:nvSpPr>
        <p:spPr>
          <a:xfrm>
            <a:off x="4525963" y="4692650"/>
            <a:ext cx="2959100" cy="177800"/>
          </a:xfrm>
          <a:prstGeom prst="rect">
            <a:avLst/>
          </a:prstGeom>
        </p:spPr>
        <p:txBody>
          <a:bodyPr vert="horz" wrap="square" lIns="0" tIns="0" rIns="0" bIns="10800" numCol="1" anchor="b" anchorCtr="0" compatLnSpc="1">
            <a:prstTxWarp prst="textNoShape">
              <a:avLst/>
            </a:prstTxWarp>
            <a:noAutofit/>
          </a:bodyPr>
          <a:lstStyle>
            <a:lvl1pPr algn="r" eaLnBrk="1" hangingPunct="1">
              <a:defRPr sz="800">
                <a:solidFill>
                  <a:srgbClr val="A8A09E"/>
                </a:solidFill>
              </a:defRPr>
            </a:lvl1pPr>
          </a:lstStyle>
          <a:p>
            <a:pPr fontAlgn="base">
              <a:spcBef>
                <a:spcPct val="0"/>
              </a:spcBef>
              <a:spcAft>
                <a:spcPct val="0"/>
              </a:spcAft>
            </a:pPr>
            <a:endParaRPr lang="de-DE" altLang="fr-FR">
              <a:ea typeface="MS PGothic" panose="020B0600070205080204" pitchFamily="34" charset="-128"/>
            </a:endParaRPr>
          </a:p>
        </p:txBody>
      </p:sp>
      <p:sp>
        <p:nvSpPr>
          <p:cNvPr id="6" name="Foliennummernplatzhalter 5"/>
          <p:cNvSpPr>
            <a:spLocks noGrp="1"/>
          </p:cNvSpPr>
          <p:nvPr>
            <p:ph type="sldNum" sz="quarter" idx="4"/>
          </p:nvPr>
        </p:nvSpPr>
        <p:spPr>
          <a:xfrm>
            <a:off x="8110538" y="4692650"/>
            <a:ext cx="468312" cy="177800"/>
          </a:xfrm>
          <a:prstGeom prst="rect">
            <a:avLst/>
          </a:prstGeom>
        </p:spPr>
        <p:txBody>
          <a:bodyPr vert="horz" wrap="square" lIns="0" tIns="0" rIns="0" bIns="10800" numCol="1" anchor="b" anchorCtr="0" compatLnSpc="1">
            <a:prstTxWarp prst="textNoShape">
              <a:avLst/>
            </a:prstTxWarp>
            <a:noAutofit/>
          </a:bodyPr>
          <a:lstStyle>
            <a:lvl1pPr algn="r" eaLnBrk="1" hangingPunct="1">
              <a:defRPr sz="800">
                <a:solidFill>
                  <a:srgbClr val="A8A09E"/>
                </a:solidFill>
              </a:defRPr>
            </a:lvl1pPr>
          </a:lstStyle>
          <a:p>
            <a:pPr fontAlgn="base">
              <a:spcBef>
                <a:spcPct val="0"/>
              </a:spcBef>
              <a:spcAft>
                <a:spcPct val="0"/>
              </a:spcAft>
            </a:pPr>
            <a:fld id="{D80AA324-4C60-4D9A-8A46-4D2FB0E69A74}" type="slidenum">
              <a:rPr lang="de-DE" altLang="fr-FR" smtClean="0">
                <a:ea typeface="MS PGothic" panose="020B0600070205080204" pitchFamily="34" charset="-128"/>
              </a:rPr>
              <a:pPr fontAlgn="base">
                <a:spcBef>
                  <a:spcPct val="0"/>
                </a:spcBef>
                <a:spcAft>
                  <a:spcPct val="0"/>
                </a:spcAft>
              </a:pPr>
              <a:t>‹nº›</a:t>
            </a:fld>
            <a:endParaRPr lang="de-DE" altLang="fr-FR" dirty="0">
              <a:ea typeface="MS PGothic" panose="020B0600070205080204" pitchFamily="34" charset="-128"/>
            </a:endParaRPr>
          </a:p>
        </p:txBody>
      </p:sp>
      <p:cxnSp>
        <p:nvCxnSpPr>
          <p:cNvPr id="8" name="Gerade Verbindung 7"/>
          <p:cNvCxnSpPr/>
          <p:nvPr/>
        </p:nvCxnSpPr>
        <p:spPr>
          <a:xfrm>
            <a:off x="457200" y="1066800"/>
            <a:ext cx="8123238" cy="0"/>
          </a:xfrm>
          <a:prstGeom prst="line">
            <a:avLst/>
          </a:prstGeom>
          <a:ln>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9" name="Gerade Verbindung 8"/>
          <p:cNvCxnSpPr/>
          <p:nvPr/>
        </p:nvCxnSpPr>
        <p:spPr>
          <a:xfrm>
            <a:off x="457200" y="4692650"/>
            <a:ext cx="8123238" cy="0"/>
          </a:xfrm>
          <a:prstGeom prst="line">
            <a:avLst/>
          </a:prstGeom>
          <a:ln>
            <a:solidFill>
              <a:schemeClr val="tx1"/>
            </a:solidFill>
            <a:prstDash val="sysDot"/>
          </a:ln>
        </p:spPr>
        <p:style>
          <a:lnRef idx="1">
            <a:schemeClr val="accent1"/>
          </a:lnRef>
          <a:fillRef idx="0">
            <a:schemeClr val="accent1"/>
          </a:fillRef>
          <a:effectRef idx="0">
            <a:schemeClr val="accent1"/>
          </a:effectRef>
          <a:fontRef idx="minor">
            <a:schemeClr val="tx1"/>
          </a:fontRef>
        </p:style>
      </p:cxnSp>
      <p:pic>
        <p:nvPicPr>
          <p:cNvPr id="11" name="Image 10"/>
          <p:cNvPicPr>
            <a:picLocks noChangeAspect="1"/>
          </p:cNvPicPr>
          <p:nvPr userDrawn="1"/>
        </p:nvPicPr>
        <p:blipFill>
          <a:blip r:embed="rId17" cstate="screen">
            <a:extLst>
              <a:ext uri="{28A0092B-C50C-407E-A947-70E740481C1C}">
                <a14:useLocalDpi xmlns:a14="http://schemas.microsoft.com/office/drawing/2010/main"/>
              </a:ext>
            </a:extLst>
          </a:blip>
          <a:stretch>
            <a:fillRect/>
          </a:stretch>
        </p:blipFill>
        <p:spPr>
          <a:xfrm>
            <a:off x="7164288" y="339502"/>
            <a:ext cx="1440160" cy="431317"/>
          </a:xfrm>
          <a:prstGeom prst="rect">
            <a:avLst/>
          </a:prstGeom>
        </p:spPr>
      </p:pic>
    </p:spTree>
    <p:extLst>
      <p:ext uri="{BB962C8B-B14F-4D97-AF65-F5344CB8AC3E}">
        <p14:creationId xmlns:p14="http://schemas.microsoft.com/office/powerpoint/2010/main" val="4012335018"/>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 id="2147483760" r:id="rId12"/>
    <p:sldLayoutId id="2147483761" r:id="rId13"/>
    <p:sldLayoutId id="2147483762" r:id="rId14"/>
    <p:sldLayoutId id="2147483763" r:id="rId15"/>
  </p:sldLayoutIdLst>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hf hdr="0" ftr="0" dt="0"/>
  <p:txStyles>
    <p:titleStyle>
      <a:lvl1pPr algn="l" rtl="0" eaLnBrk="0" fontAlgn="base" hangingPunct="0">
        <a:lnSpc>
          <a:spcPct val="80000"/>
        </a:lnSpc>
        <a:spcBef>
          <a:spcPct val="0"/>
        </a:spcBef>
        <a:spcAft>
          <a:spcPct val="0"/>
        </a:spcAft>
        <a:defRPr sz="2200" kern="1200">
          <a:solidFill>
            <a:schemeClr val="tx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2pPr>
      <a:lvl3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3pPr>
      <a:lvl4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4pPr>
      <a:lvl5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5pPr>
      <a:lvl6pPr marL="457200" algn="l" rtl="0" fontAlgn="base">
        <a:spcBef>
          <a:spcPct val="0"/>
        </a:spcBef>
        <a:spcAft>
          <a:spcPct val="0"/>
        </a:spcAft>
        <a:defRPr sz="2200">
          <a:solidFill>
            <a:schemeClr val="tx1"/>
          </a:solidFill>
          <a:latin typeface="Arial" pitchFamily="34" charset="0"/>
        </a:defRPr>
      </a:lvl6pPr>
      <a:lvl7pPr marL="914400" algn="l" rtl="0" fontAlgn="base">
        <a:spcBef>
          <a:spcPct val="0"/>
        </a:spcBef>
        <a:spcAft>
          <a:spcPct val="0"/>
        </a:spcAft>
        <a:defRPr sz="2200">
          <a:solidFill>
            <a:schemeClr val="tx1"/>
          </a:solidFill>
          <a:latin typeface="Arial" pitchFamily="34" charset="0"/>
        </a:defRPr>
      </a:lvl7pPr>
      <a:lvl8pPr marL="1371600" algn="l" rtl="0" fontAlgn="base">
        <a:spcBef>
          <a:spcPct val="0"/>
        </a:spcBef>
        <a:spcAft>
          <a:spcPct val="0"/>
        </a:spcAft>
        <a:defRPr sz="2200">
          <a:solidFill>
            <a:schemeClr val="tx1"/>
          </a:solidFill>
          <a:latin typeface="Arial" pitchFamily="34" charset="0"/>
        </a:defRPr>
      </a:lvl8pPr>
      <a:lvl9pPr marL="1828800" algn="l" rtl="0" fontAlgn="base">
        <a:spcBef>
          <a:spcPct val="0"/>
        </a:spcBef>
        <a:spcAft>
          <a:spcPct val="0"/>
        </a:spcAft>
        <a:defRPr sz="2200">
          <a:solidFill>
            <a:schemeClr val="tx1"/>
          </a:solidFill>
          <a:latin typeface="Arial" pitchFamily="34" charset="0"/>
        </a:defRPr>
      </a:lvl9pPr>
    </p:titleStyle>
    <p:bodyStyle>
      <a:lvl1pPr marL="342900" indent="-342900" algn="l" rtl="0" eaLnBrk="0" fontAlgn="base" hangingPunct="0">
        <a:spcBef>
          <a:spcPct val="20000"/>
        </a:spcBef>
        <a:spcAft>
          <a:spcPts val="300"/>
        </a:spcAft>
        <a:buFont typeface="Arial" panose="020B0604020202020204" pitchFamily="34" charset="0"/>
        <a:defRPr sz="1600" b="1" kern="1200">
          <a:solidFill>
            <a:schemeClr val="tx1"/>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Font typeface="Arial" panose="020B0604020202020204" pitchFamily="34" charset="0"/>
        <a:defRPr sz="1200" kern="1200">
          <a:solidFill>
            <a:schemeClr val="tx1"/>
          </a:solidFill>
          <a:latin typeface="+mn-lt"/>
          <a:ea typeface="MS PGothic" panose="020B0600070205080204" pitchFamily="34" charset="-128"/>
          <a:cs typeface="+mn-cs"/>
        </a:defRPr>
      </a:lvl2pPr>
      <a:lvl3pPr marL="92075" indent="-107950" algn="l" rtl="0" eaLnBrk="0" fontAlgn="base" hangingPunct="0">
        <a:spcBef>
          <a:spcPct val="20000"/>
        </a:spcBef>
        <a:spcAft>
          <a:spcPct val="0"/>
        </a:spcAft>
        <a:buFont typeface="Arial" panose="020B0604020202020204" pitchFamily="34" charset="0"/>
        <a:buChar char="•"/>
        <a:defRPr sz="1200" kern="1200">
          <a:solidFill>
            <a:schemeClr val="tx1"/>
          </a:solidFill>
          <a:latin typeface="+mn-lt"/>
          <a:ea typeface="MS PGothic" panose="020B0600070205080204" pitchFamily="34" charset="-128"/>
          <a:cs typeface="+mn-cs"/>
        </a:defRPr>
      </a:lvl3pPr>
      <a:lvl4pPr marL="92075" indent="-107950" algn="l" rtl="0" eaLnBrk="0" fontAlgn="base" hangingPunct="0">
        <a:spcBef>
          <a:spcPct val="20000"/>
        </a:spcBef>
        <a:spcAft>
          <a:spcPct val="0"/>
        </a:spcAft>
        <a:buFont typeface="Arial" panose="020B0604020202020204" pitchFamily="34" charset="0"/>
        <a:buChar char="•"/>
        <a:defRPr sz="1200" kern="1200">
          <a:solidFill>
            <a:schemeClr val="tx1"/>
          </a:solidFill>
          <a:latin typeface="+mn-lt"/>
          <a:ea typeface="MS PGothic" panose="020B0600070205080204" pitchFamily="34" charset="-128"/>
          <a:cs typeface="+mn-cs"/>
        </a:defRPr>
      </a:lvl4pPr>
      <a:lvl5pPr marL="92075" indent="-107950" algn="l" rtl="0" eaLnBrk="0" fontAlgn="base" hangingPunct="0">
        <a:spcBef>
          <a:spcPct val="20000"/>
        </a:spcBef>
        <a:spcAft>
          <a:spcPct val="0"/>
        </a:spcAft>
        <a:buFont typeface="Arial" panose="020B0604020202020204" pitchFamily="34" charset="0"/>
        <a:buChar char="•"/>
        <a:defRPr sz="1200" kern="1200">
          <a:solidFill>
            <a:schemeClr val="tx1"/>
          </a:solidFill>
          <a:latin typeface="+mn-lt"/>
          <a:ea typeface="MS PGothic" panose="020B0600070205080204" pitchFamily="34" charset="-128"/>
          <a:cs typeface="+mn-cs"/>
        </a:defRPr>
      </a:lvl5pPr>
      <a:lvl6pPr marL="92075" indent="-1080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6pPr>
      <a:lvl7pPr marL="92075" indent="-1080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7pPr>
      <a:lvl8pPr marL="92075" indent="-1080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8pPr>
      <a:lvl9pPr marL="92075" indent="-1080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Titelplatzhalter 1"/>
          <p:cNvSpPr>
            <a:spLocks noGrp="1"/>
          </p:cNvSpPr>
          <p:nvPr>
            <p:ph type="title"/>
          </p:nvPr>
        </p:nvSpPr>
        <p:spPr bwMode="auto">
          <a:xfrm>
            <a:off x="457200" y="488950"/>
            <a:ext cx="5808663" cy="166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p>
            <a:pPr lvl="0"/>
            <a:r>
              <a:rPr lang="de-DE" altLang="fr-FR" dirty="0" smtClean="0"/>
              <a:t>Titelmasterformat durch Klicken bearbeiten</a:t>
            </a:r>
          </a:p>
        </p:txBody>
      </p:sp>
      <p:sp>
        <p:nvSpPr>
          <p:cNvPr id="1027" name="Textplatzhalter 2"/>
          <p:cNvSpPr>
            <a:spLocks noGrp="1"/>
          </p:cNvSpPr>
          <p:nvPr>
            <p:ph type="body" idx="1"/>
          </p:nvPr>
        </p:nvSpPr>
        <p:spPr bwMode="auto">
          <a:xfrm>
            <a:off x="457200" y="1397000"/>
            <a:ext cx="8120063" cy="2952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de-DE" altLang="fr-FR" smtClean="0"/>
              <a:t>Textmasterformat bearbeiten</a:t>
            </a:r>
          </a:p>
          <a:p>
            <a:pPr lvl="1"/>
            <a:r>
              <a:rPr lang="de-DE" altLang="fr-FR" smtClean="0"/>
              <a:t>Zweite Ebene</a:t>
            </a:r>
          </a:p>
          <a:p>
            <a:pPr lvl="2"/>
            <a:r>
              <a:rPr lang="de-DE" altLang="fr-FR" smtClean="0"/>
              <a:t>Dritte Ebene</a:t>
            </a:r>
          </a:p>
          <a:p>
            <a:pPr lvl="3"/>
            <a:r>
              <a:rPr lang="de-DE" altLang="fr-FR" smtClean="0"/>
              <a:t>Vierte Ebene</a:t>
            </a:r>
          </a:p>
          <a:p>
            <a:pPr lvl="4"/>
            <a:r>
              <a:rPr lang="de-DE" altLang="fr-FR" smtClean="0"/>
              <a:t>Fünfte Ebene</a:t>
            </a:r>
          </a:p>
          <a:p>
            <a:pPr lvl="4"/>
            <a:r>
              <a:rPr lang="de-DE" altLang="fr-FR" smtClean="0"/>
              <a:t>Sechste Ebene</a:t>
            </a:r>
          </a:p>
          <a:p>
            <a:pPr lvl="4"/>
            <a:r>
              <a:rPr lang="de-DE" altLang="fr-FR" smtClean="0"/>
              <a:t>Siebte Ebene</a:t>
            </a:r>
          </a:p>
          <a:p>
            <a:pPr lvl="4"/>
            <a:r>
              <a:rPr lang="de-DE" altLang="fr-FR" smtClean="0"/>
              <a:t>Achte Ebene</a:t>
            </a:r>
          </a:p>
          <a:p>
            <a:pPr lvl="4"/>
            <a:r>
              <a:rPr lang="de-DE" altLang="fr-FR" smtClean="0"/>
              <a:t>Neunte Ebene</a:t>
            </a:r>
          </a:p>
        </p:txBody>
      </p:sp>
      <p:sp>
        <p:nvSpPr>
          <p:cNvPr id="4" name="Datumsplatzhalter 3"/>
          <p:cNvSpPr>
            <a:spLocks noGrp="1"/>
          </p:cNvSpPr>
          <p:nvPr>
            <p:ph type="dt" sz="half" idx="2"/>
          </p:nvPr>
        </p:nvSpPr>
        <p:spPr>
          <a:xfrm>
            <a:off x="3651250" y="4692650"/>
            <a:ext cx="771525" cy="177800"/>
          </a:xfrm>
          <a:prstGeom prst="rect">
            <a:avLst/>
          </a:prstGeom>
        </p:spPr>
        <p:txBody>
          <a:bodyPr vert="horz" wrap="square" lIns="0" tIns="0" rIns="0" bIns="10800" numCol="1" anchor="b" anchorCtr="0" compatLnSpc="1">
            <a:prstTxWarp prst="textNoShape">
              <a:avLst/>
            </a:prstTxWarp>
            <a:noAutofit/>
          </a:bodyPr>
          <a:lstStyle>
            <a:lvl1pPr algn="r" eaLnBrk="1" hangingPunct="1">
              <a:defRPr sz="800"/>
            </a:lvl1pPr>
          </a:lstStyle>
          <a:p>
            <a:pPr fontAlgn="base">
              <a:spcBef>
                <a:spcPct val="0"/>
              </a:spcBef>
              <a:spcAft>
                <a:spcPct val="0"/>
              </a:spcAft>
            </a:pPr>
            <a:endParaRPr lang="de-DE" altLang="fr-FR">
              <a:solidFill>
                <a:prstClr val="black"/>
              </a:solidFill>
              <a:ea typeface="MS PGothic" panose="020B0600070205080204" pitchFamily="34" charset="-128"/>
            </a:endParaRPr>
          </a:p>
        </p:txBody>
      </p:sp>
      <p:sp>
        <p:nvSpPr>
          <p:cNvPr id="5" name="Fußzeilenplatzhalter 4"/>
          <p:cNvSpPr>
            <a:spLocks noGrp="1"/>
          </p:cNvSpPr>
          <p:nvPr>
            <p:ph type="ftr" sz="quarter" idx="3"/>
          </p:nvPr>
        </p:nvSpPr>
        <p:spPr>
          <a:xfrm>
            <a:off x="4525963" y="4692650"/>
            <a:ext cx="2959100" cy="177800"/>
          </a:xfrm>
          <a:prstGeom prst="rect">
            <a:avLst/>
          </a:prstGeom>
        </p:spPr>
        <p:txBody>
          <a:bodyPr vert="horz" wrap="square" lIns="0" tIns="0" rIns="0" bIns="10800" numCol="1" anchor="b" anchorCtr="0" compatLnSpc="1">
            <a:prstTxWarp prst="textNoShape">
              <a:avLst/>
            </a:prstTxWarp>
            <a:noAutofit/>
          </a:bodyPr>
          <a:lstStyle>
            <a:lvl1pPr algn="r" eaLnBrk="1" hangingPunct="1">
              <a:defRPr sz="800">
                <a:solidFill>
                  <a:srgbClr val="A8A09E"/>
                </a:solidFill>
              </a:defRPr>
            </a:lvl1pPr>
          </a:lstStyle>
          <a:p>
            <a:pPr fontAlgn="base">
              <a:spcBef>
                <a:spcPct val="0"/>
              </a:spcBef>
              <a:spcAft>
                <a:spcPct val="0"/>
              </a:spcAft>
            </a:pPr>
            <a:endParaRPr lang="de-DE" altLang="fr-FR">
              <a:ea typeface="MS PGothic" panose="020B0600070205080204" pitchFamily="34" charset="-128"/>
            </a:endParaRPr>
          </a:p>
        </p:txBody>
      </p:sp>
      <p:sp>
        <p:nvSpPr>
          <p:cNvPr id="6" name="Foliennummernplatzhalter 5"/>
          <p:cNvSpPr>
            <a:spLocks noGrp="1"/>
          </p:cNvSpPr>
          <p:nvPr>
            <p:ph type="sldNum" sz="quarter" idx="4"/>
          </p:nvPr>
        </p:nvSpPr>
        <p:spPr>
          <a:xfrm>
            <a:off x="8110538" y="4692650"/>
            <a:ext cx="468312" cy="177800"/>
          </a:xfrm>
          <a:prstGeom prst="rect">
            <a:avLst/>
          </a:prstGeom>
        </p:spPr>
        <p:txBody>
          <a:bodyPr vert="horz" wrap="square" lIns="0" tIns="0" rIns="0" bIns="10800" numCol="1" anchor="b" anchorCtr="0" compatLnSpc="1">
            <a:prstTxWarp prst="textNoShape">
              <a:avLst/>
            </a:prstTxWarp>
            <a:noAutofit/>
          </a:bodyPr>
          <a:lstStyle>
            <a:lvl1pPr algn="r" eaLnBrk="1" hangingPunct="1">
              <a:defRPr sz="800">
                <a:solidFill>
                  <a:srgbClr val="A8A09E"/>
                </a:solidFill>
              </a:defRPr>
            </a:lvl1pPr>
          </a:lstStyle>
          <a:p>
            <a:pPr fontAlgn="base">
              <a:spcBef>
                <a:spcPct val="0"/>
              </a:spcBef>
              <a:spcAft>
                <a:spcPct val="0"/>
              </a:spcAft>
            </a:pPr>
            <a:fld id="{3B8617A0-974F-4611-AF26-CDAF10A0513F}" type="slidenum">
              <a:rPr lang="de-DE" altLang="fr-FR">
                <a:ea typeface="MS PGothic" panose="020B0600070205080204" pitchFamily="34" charset="-128"/>
              </a:rPr>
              <a:pPr fontAlgn="base">
                <a:spcBef>
                  <a:spcPct val="0"/>
                </a:spcBef>
                <a:spcAft>
                  <a:spcPct val="0"/>
                </a:spcAft>
              </a:pPr>
              <a:t>‹nº›</a:t>
            </a:fld>
            <a:endParaRPr lang="de-DE" altLang="fr-FR">
              <a:ea typeface="MS PGothic" panose="020B0600070205080204" pitchFamily="34" charset="-128"/>
            </a:endParaRPr>
          </a:p>
        </p:txBody>
      </p:sp>
      <p:cxnSp>
        <p:nvCxnSpPr>
          <p:cNvPr id="8" name="Gerade Verbindung 7"/>
          <p:cNvCxnSpPr/>
          <p:nvPr/>
        </p:nvCxnSpPr>
        <p:spPr>
          <a:xfrm>
            <a:off x="457200" y="1066800"/>
            <a:ext cx="8123238" cy="0"/>
          </a:xfrm>
          <a:prstGeom prst="line">
            <a:avLst/>
          </a:prstGeom>
          <a:ln>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9" name="Gerade Verbindung 8"/>
          <p:cNvCxnSpPr/>
          <p:nvPr/>
        </p:nvCxnSpPr>
        <p:spPr>
          <a:xfrm>
            <a:off x="457200" y="4692650"/>
            <a:ext cx="8123238" cy="0"/>
          </a:xfrm>
          <a:prstGeom prst="line">
            <a:avLst/>
          </a:prstGeom>
          <a:ln>
            <a:solidFill>
              <a:schemeClr val="tx1"/>
            </a:solidFill>
            <a:prstDash val="sysDot"/>
          </a:ln>
        </p:spPr>
        <p:style>
          <a:lnRef idx="1">
            <a:schemeClr val="accent1"/>
          </a:lnRef>
          <a:fillRef idx="0">
            <a:schemeClr val="accent1"/>
          </a:fillRef>
          <a:effectRef idx="0">
            <a:schemeClr val="accent1"/>
          </a:effectRef>
          <a:fontRef idx="minor">
            <a:schemeClr val="tx1"/>
          </a:fontRef>
        </p:style>
      </p:cxnSp>
      <p:pic>
        <p:nvPicPr>
          <p:cNvPr id="10" name="Picture 2" descr="S:\MKT_CI\Utile\Logos PNG\SYM_Logo-large\SYM_Logo-l-without-tagline\SYM_Logo-l-black.png"/>
          <p:cNvPicPr>
            <a:picLocks noChangeAspect="1" noChangeArrowheads="1"/>
          </p:cNvPicPr>
          <p:nvPr/>
        </p:nvPicPr>
        <p:blipFill>
          <a:blip r:embed="rId13" cstate="print">
            <a:extLst>
              <a:ext uri="{28A0092B-C50C-407E-A947-70E740481C1C}">
                <a14:useLocalDpi xmlns:a14="http://schemas.microsoft.com/office/drawing/2010/main"/>
              </a:ext>
            </a:extLst>
          </a:blip>
          <a:srcRect/>
          <a:stretch>
            <a:fillRect/>
          </a:stretch>
        </p:blipFill>
        <p:spPr bwMode="auto">
          <a:xfrm>
            <a:off x="7211807" y="366152"/>
            <a:ext cx="1403648" cy="3764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8847187"/>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ransition>
    <p:zoom/>
  </p:transition>
  <p:timing>
    <p:tnLst>
      <p:par>
        <p:cTn id="1" dur="indefinite" restart="never" nodeType="tmRoot"/>
      </p:par>
    </p:tnLst>
  </p:timing>
  <p:hf hdr="0" ftr="0" dt="0"/>
  <p:txStyles>
    <p:titleStyle>
      <a:lvl1pPr algn="l" rtl="0" eaLnBrk="0" fontAlgn="base" hangingPunct="0">
        <a:lnSpc>
          <a:spcPct val="80000"/>
        </a:lnSpc>
        <a:spcBef>
          <a:spcPct val="0"/>
        </a:spcBef>
        <a:spcAft>
          <a:spcPct val="0"/>
        </a:spcAft>
        <a:defRPr sz="2200" kern="1200">
          <a:solidFill>
            <a:schemeClr val="tx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2pPr>
      <a:lvl3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3pPr>
      <a:lvl4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4pPr>
      <a:lvl5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5pPr>
      <a:lvl6pPr marL="457200" algn="l" rtl="0" fontAlgn="base">
        <a:spcBef>
          <a:spcPct val="0"/>
        </a:spcBef>
        <a:spcAft>
          <a:spcPct val="0"/>
        </a:spcAft>
        <a:defRPr sz="2200">
          <a:solidFill>
            <a:schemeClr val="tx1"/>
          </a:solidFill>
          <a:latin typeface="Arial" pitchFamily="34" charset="0"/>
        </a:defRPr>
      </a:lvl6pPr>
      <a:lvl7pPr marL="914400" algn="l" rtl="0" fontAlgn="base">
        <a:spcBef>
          <a:spcPct val="0"/>
        </a:spcBef>
        <a:spcAft>
          <a:spcPct val="0"/>
        </a:spcAft>
        <a:defRPr sz="2200">
          <a:solidFill>
            <a:schemeClr val="tx1"/>
          </a:solidFill>
          <a:latin typeface="Arial" pitchFamily="34" charset="0"/>
        </a:defRPr>
      </a:lvl7pPr>
      <a:lvl8pPr marL="1371600" algn="l" rtl="0" fontAlgn="base">
        <a:spcBef>
          <a:spcPct val="0"/>
        </a:spcBef>
        <a:spcAft>
          <a:spcPct val="0"/>
        </a:spcAft>
        <a:defRPr sz="2200">
          <a:solidFill>
            <a:schemeClr val="tx1"/>
          </a:solidFill>
          <a:latin typeface="Arial" pitchFamily="34" charset="0"/>
        </a:defRPr>
      </a:lvl8pPr>
      <a:lvl9pPr marL="1828800" algn="l" rtl="0" fontAlgn="base">
        <a:spcBef>
          <a:spcPct val="0"/>
        </a:spcBef>
        <a:spcAft>
          <a:spcPct val="0"/>
        </a:spcAft>
        <a:defRPr sz="2200">
          <a:solidFill>
            <a:schemeClr val="tx1"/>
          </a:solidFill>
          <a:latin typeface="Arial" pitchFamily="34" charset="0"/>
        </a:defRPr>
      </a:lvl9pPr>
    </p:titleStyle>
    <p:bodyStyle>
      <a:lvl1pPr marL="342900" indent="-342900" algn="l" rtl="0" eaLnBrk="0" fontAlgn="base" hangingPunct="0">
        <a:spcBef>
          <a:spcPct val="20000"/>
        </a:spcBef>
        <a:spcAft>
          <a:spcPts val="300"/>
        </a:spcAft>
        <a:buFont typeface="Arial" panose="020B0604020202020204" pitchFamily="34" charset="0"/>
        <a:defRPr sz="1600" b="1" kern="1200">
          <a:solidFill>
            <a:schemeClr val="tx1"/>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Font typeface="Arial" panose="020B0604020202020204" pitchFamily="34" charset="0"/>
        <a:defRPr sz="1200" kern="1200">
          <a:solidFill>
            <a:schemeClr val="tx1"/>
          </a:solidFill>
          <a:latin typeface="+mn-lt"/>
          <a:ea typeface="MS PGothic" panose="020B0600070205080204" pitchFamily="34" charset="-128"/>
          <a:cs typeface="+mn-cs"/>
        </a:defRPr>
      </a:lvl2pPr>
      <a:lvl3pPr marL="92075" indent="-107950" algn="l" rtl="0" eaLnBrk="0" fontAlgn="base" hangingPunct="0">
        <a:spcBef>
          <a:spcPct val="20000"/>
        </a:spcBef>
        <a:spcAft>
          <a:spcPct val="0"/>
        </a:spcAft>
        <a:buFont typeface="Arial" panose="020B0604020202020204" pitchFamily="34" charset="0"/>
        <a:buChar char="•"/>
        <a:defRPr sz="1200" kern="1200">
          <a:solidFill>
            <a:schemeClr val="tx1"/>
          </a:solidFill>
          <a:latin typeface="+mn-lt"/>
          <a:ea typeface="MS PGothic" panose="020B0600070205080204" pitchFamily="34" charset="-128"/>
          <a:cs typeface="+mn-cs"/>
        </a:defRPr>
      </a:lvl3pPr>
      <a:lvl4pPr marL="92075" indent="-107950" algn="l" rtl="0" eaLnBrk="0" fontAlgn="base" hangingPunct="0">
        <a:spcBef>
          <a:spcPct val="20000"/>
        </a:spcBef>
        <a:spcAft>
          <a:spcPct val="0"/>
        </a:spcAft>
        <a:buFont typeface="Arial" panose="020B0604020202020204" pitchFamily="34" charset="0"/>
        <a:buChar char="•"/>
        <a:defRPr sz="1200" kern="1200">
          <a:solidFill>
            <a:schemeClr val="tx1"/>
          </a:solidFill>
          <a:latin typeface="+mn-lt"/>
          <a:ea typeface="MS PGothic" panose="020B0600070205080204" pitchFamily="34" charset="-128"/>
          <a:cs typeface="+mn-cs"/>
        </a:defRPr>
      </a:lvl4pPr>
      <a:lvl5pPr marL="92075" indent="-107950" algn="l" rtl="0" eaLnBrk="0" fontAlgn="base" hangingPunct="0">
        <a:spcBef>
          <a:spcPct val="20000"/>
        </a:spcBef>
        <a:spcAft>
          <a:spcPct val="0"/>
        </a:spcAft>
        <a:buFont typeface="Arial" panose="020B0604020202020204" pitchFamily="34" charset="0"/>
        <a:buChar char="•"/>
        <a:defRPr sz="1200" kern="1200">
          <a:solidFill>
            <a:schemeClr val="tx1"/>
          </a:solidFill>
          <a:latin typeface="+mn-lt"/>
          <a:ea typeface="MS PGothic" panose="020B0600070205080204" pitchFamily="34" charset="-128"/>
          <a:cs typeface="+mn-cs"/>
        </a:defRPr>
      </a:lvl5pPr>
      <a:lvl6pPr marL="92075" indent="-1080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6pPr>
      <a:lvl7pPr marL="92075" indent="-1080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7pPr>
      <a:lvl8pPr marL="92075" indent="-1080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8pPr>
      <a:lvl9pPr marL="92075" indent="-1080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32.xml"/><Relationship Id="rId5" Type="http://schemas.openxmlformats.org/officeDocument/2006/relationships/image" Target="../media/image7.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4.jpeg"/><Relationship Id="rId5" Type="http://schemas.openxmlformats.org/officeDocument/2006/relationships/image" Target="../media/image23.jpe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8" Type="http://schemas.openxmlformats.org/officeDocument/2006/relationships/image" Target="../media/image41.svg"/><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8.png"/><Relationship Id="rId11" Type="http://schemas.microsoft.com/office/2007/relationships/hdphoto" Target="../media/hdphoto1.wdp"/><Relationship Id="rId5" Type="http://schemas.openxmlformats.org/officeDocument/2006/relationships/image" Target="../media/image27.png"/><Relationship Id="rId10" Type="http://schemas.openxmlformats.org/officeDocument/2006/relationships/image" Target="../media/image22.png"/><Relationship Id="rId4" Type="http://schemas.openxmlformats.org/officeDocument/2006/relationships/image" Target="../media/image26.png"/><Relationship Id="rId9" Type="http://schemas.openxmlformats.org/officeDocument/2006/relationships/image" Target="../media/image29.png"/></Relationships>
</file>

<file path=ppt/slides/_rels/slide13.xml.rels><?xml version="1.0" encoding="UTF-8" standalone="yes"?>
<Relationships xmlns="http://schemas.openxmlformats.org/package/2006/relationships"><Relationship Id="rId8" Type="http://schemas.openxmlformats.org/officeDocument/2006/relationships/image" Target="../media/image34.png"/><Relationship Id="rId13" Type="http://schemas.openxmlformats.org/officeDocument/2006/relationships/image" Target="../media/image22.png"/><Relationship Id="rId3" Type="http://schemas.openxmlformats.org/officeDocument/2006/relationships/image" Target="../media/image29.png"/><Relationship Id="rId7" Type="http://schemas.openxmlformats.org/officeDocument/2006/relationships/image" Target="../media/image33.png"/><Relationship Id="rId12" Type="http://schemas.openxmlformats.org/officeDocument/2006/relationships/image" Target="../media/image38.png"/><Relationship Id="rId2" Type="http://schemas.openxmlformats.org/officeDocument/2006/relationships/notesSlide" Target="../notesSlides/notesSlide12.xml"/><Relationship Id="rId1" Type="http://schemas.openxmlformats.org/officeDocument/2006/relationships/slideLayout" Target="../slideLayouts/slideLayout11.xml"/><Relationship Id="rId6" Type="http://schemas.openxmlformats.org/officeDocument/2006/relationships/image" Target="../media/image32.png"/><Relationship Id="rId11" Type="http://schemas.openxmlformats.org/officeDocument/2006/relationships/image" Target="../media/image37.png"/><Relationship Id="rId5" Type="http://schemas.openxmlformats.org/officeDocument/2006/relationships/image" Target="../media/image31.png"/><Relationship Id="rId10" Type="http://schemas.openxmlformats.org/officeDocument/2006/relationships/image" Target="../media/image36.png"/><Relationship Id="rId4" Type="http://schemas.openxmlformats.org/officeDocument/2006/relationships/image" Target="../media/image30.png"/><Relationship Id="rId9" Type="http://schemas.openxmlformats.org/officeDocument/2006/relationships/image" Target="../media/image35.png"/><Relationship Id="rId1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39.png"/><Relationship Id="rId7" Type="http://schemas.openxmlformats.org/officeDocument/2006/relationships/image" Target="../media/image23.jpeg"/><Relationship Id="rId2" Type="http://schemas.openxmlformats.org/officeDocument/2006/relationships/notesSlide" Target="../notesSlides/notesSlide13.xml"/><Relationship Id="rId1" Type="http://schemas.openxmlformats.org/officeDocument/2006/relationships/slideLayout" Target="../slideLayouts/slideLayout11.xml"/><Relationship Id="rId6" Type="http://schemas.openxmlformats.org/officeDocument/2006/relationships/image" Target="../media/image42.jpeg"/><Relationship Id="rId5" Type="http://schemas.openxmlformats.org/officeDocument/2006/relationships/image" Target="../media/image41.png"/><Relationship Id="rId4" Type="http://schemas.openxmlformats.org/officeDocument/2006/relationships/image" Target="../media/image40.png"/></Relationships>
</file>

<file path=ppt/slides/_rels/slide15.xml.rels><?xml version="1.0" encoding="UTF-8" standalone="yes"?>
<Relationships xmlns="http://schemas.openxmlformats.org/package/2006/relationships"><Relationship Id="rId8" Type="http://schemas.openxmlformats.org/officeDocument/2006/relationships/image" Target="../media/image24.jpeg"/><Relationship Id="rId3" Type="http://schemas.openxmlformats.org/officeDocument/2006/relationships/image" Target="../media/image43.jpeg"/><Relationship Id="rId7" Type="http://schemas.openxmlformats.org/officeDocument/2006/relationships/image" Target="../media/image47.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16.xml.rels><?xml version="1.0" encoding="UTF-8" standalone="yes"?>
<Relationships xmlns="http://schemas.openxmlformats.org/package/2006/relationships"><Relationship Id="rId8" Type="http://schemas.openxmlformats.org/officeDocument/2006/relationships/image" Target="../media/image52.png"/><Relationship Id="rId3" Type="http://schemas.openxmlformats.org/officeDocument/2006/relationships/image" Target="../media/image19.png"/><Relationship Id="rId7" Type="http://schemas.openxmlformats.org/officeDocument/2006/relationships/image" Target="../media/image51.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50.png"/><Relationship Id="rId5" Type="http://schemas.openxmlformats.org/officeDocument/2006/relationships/image" Target="../media/image49.png"/><Relationship Id="rId10" Type="http://schemas.openxmlformats.org/officeDocument/2006/relationships/image" Target="../media/image54.png"/><Relationship Id="rId4" Type="http://schemas.openxmlformats.org/officeDocument/2006/relationships/image" Target="../media/image48.png"/><Relationship Id="rId9" Type="http://schemas.openxmlformats.org/officeDocument/2006/relationships/image" Target="../media/image53.png"/></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eg"/></Relationships>
</file>

<file path=ppt/slides/_rels/slide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tags" Target="../tags/tag3.xml"/><Relationship Id="rId7" Type="http://schemas.openxmlformats.org/officeDocument/2006/relationships/oleObject" Target="../embeddings/oleObject2.bin"/><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image" Target="../media/image18.jpeg"/><Relationship Id="rId5" Type="http://schemas.openxmlformats.org/officeDocument/2006/relationships/notesSlide" Target="../notesSlides/notesSlide7.xml"/><Relationship Id="rId4"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6" name="Picture 2" descr="C:\Users\uinhv\Downloads\shutterstock_284144522(2).jpg"/>
          <p:cNvPicPr>
            <a:picLocks noChangeAspect="1" noChangeArrowheads="1"/>
          </p:cNvPicPr>
          <p:nvPr/>
        </p:nvPicPr>
        <p:blipFill rotWithShape="1">
          <a:blip r:embed="rId3" cstate="print">
            <a:extLst>
              <a:ext uri="{28A0092B-C50C-407E-A947-70E740481C1C}">
                <a14:useLocalDpi xmlns:a14="http://schemas.microsoft.com/office/drawing/2010/main"/>
              </a:ext>
            </a:extLst>
          </a:blip>
          <a:srcRect t="9185" r="3685" b="9535"/>
          <a:stretch/>
        </p:blipFill>
        <p:spPr bwMode="auto">
          <a:xfrm flipH="1">
            <a:off x="-1" y="0"/>
            <a:ext cx="9143999" cy="5143500"/>
          </a:xfrm>
          <a:prstGeom prst="rect">
            <a:avLst/>
          </a:prstGeom>
          <a:noFill/>
          <a:extLst>
            <a:ext uri="{909E8E84-426E-40DD-AFC4-6F175D3DCCD1}">
              <a14:hiddenFill xmlns:a14="http://schemas.microsoft.com/office/drawing/2010/main">
                <a:solidFill>
                  <a:srgbClr val="FFFFFF"/>
                </a:solidFill>
              </a14:hiddenFill>
            </a:ext>
          </a:extLst>
        </p:spPr>
      </p:pic>
      <p:sp>
        <p:nvSpPr>
          <p:cNvPr id="7" name="Retângulo 11"/>
          <p:cNvSpPr/>
          <p:nvPr/>
        </p:nvSpPr>
        <p:spPr>
          <a:xfrm>
            <a:off x="4810879" y="2775568"/>
            <a:ext cx="4020608" cy="2102458"/>
          </a:xfrm>
          <a:prstGeom prst="rect">
            <a:avLst/>
          </a:prstGeom>
          <a:solidFill>
            <a:srgbClr val="68B022">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endParaRPr lang="en-US" dirty="0">
              <a:solidFill>
                <a:prstClr val="black"/>
              </a:solidFill>
            </a:endParaRPr>
          </a:p>
        </p:txBody>
      </p:sp>
      <p:sp>
        <p:nvSpPr>
          <p:cNvPr id="9" name="Retângulo 9"/>
          <p:cNvSpPr/>
          <p:nvPr/>
        </p:nvSpPr>
        <p:spPr>
          <a:xfrm>
            <a:off x="5088865" y="3066881"/>
            <a:ext cx="3430105" cy="1506179"/>
          </a:xfrm>
          <a:prstGeom prst="rect">
            <a:avLst/>
          </a:prstGeom>
          <a:solidFill>
            <a:srgbClr val="FFFFFF">
              <a:alpha val="8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endParaRPr lang="en-US" dirty="0">
              <a:solidFill>
                <a:prstClr val="black"/>
              </a:solidFill>
            </a:endParaRPr>
          </a:p>
        </p:txBody>
      </p:sp>
      <p:sp>
        <p:nvSpPr>
          <p:cNvPr id="10" name="Espace réservé du texte 8"/>
          <p:cNvSpPr txBox="1">
            <a:spLocks/>
          </p:cNvSpPr>
          <p:nvPr/>
        </p:nvSpPr>
        <p:spPr bwMode="auto">
          <a:xfrm>
            <a:off x="5314187" y="3830837"/>
            <a:ext cx="312376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lvl1pPr marL="0" indent="0" algn="l" rtl="0" eaLnBrk="0" fontAlgn="base" hangingPunct="0">
              <a:spcBef>
                <a:spcPct val="20000"/>
              </a:spcBef>
              <a:spcAft>
                <a:spcPts val="300"/>
              </a:spcAft>
              <a:buFont typeface="Arial" panose="020B0604020202020204" pitchFamily="34" charset="0"/>
              <a:buNone/>
              <a:defRPr lang="fr-FR" sz="2800" b="0" i="1" kern="1200" smtClean="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1pPr>
            <a:lvl2pPr marL="0" indent="0" algn="l" rtl="0" eaLnBrk="0" fontAlgn="base" hangingPunct="0">
              <a:spcBef>
                <a:spcPct val="20000"/>
              </a:spcBef>
              <a:spcAft>
                <a:spcPts val="300"/>
              </a:spcAft>
              <a:buFont typeface="Arial" panose="020B0604020202020204" pitchFamily="34" charset="0"/>
              <a:buNone/>
              <a:defRPr lang="fr-FR" sz="2800" b="0" i="1" kern="1200" smtClean="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2pPr>
            <a:lvl3pPr marL="0" indent="0" algn="l" rtl="0" eaLnBrk="0" fontAlgn="base" hangingPunct="0">
              <a:spcBef>
                <a:spcPct val="20000"/>
              </a:spcBef>
              <a:spcAft>
                <a:spcPts val="300"/>
              </a:spcAft>
              <a:buFont typeface="Arial" panose="020B0604020202020204" pitchFamily="34" charset="0"/>
              <a:buNone/>
              <a:defRPr lang="fr-FR" sz="2800" b="0" i="1" kern="1200" smtClean="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3pPr>
            <a:lvl4pPr marL="0" indent="0" algn="l" rtl="0" eaLnBrk="0" fontAlgn="base" hangingPunct="0">
              <a:spcBef>
                <a:spcPct val="20000"/>
              </a:spcBef>
              <a:spcAft>
                <a:spcPts val="300"/>
              </a:spcAft>
              <a:buFont typeface="Arial" panose="020B0604020202020204" pitchFamily="34" charset="0"/>
              <a:buNone/>
              <a:defRPr lang="fr-FR" sz="2800" b="0" i="1" kern="1200" smtClean="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4pPr>
            <a:lvl5pPr marL="0" indent="0" algn="l" rtl="0" eaLnBrk="0" fontAlgn="base" hangingPunct="0">
              <a:spcBef>
                <a:spcPct val="20000"/>
              </a:spcBef>
              <a:spcAft>
                <a:spcPts val="300"/>
              </a:spcAft>
              <a:buFont typeface="Arial" panose="020B0604020202020204" pitchFamily="34" charset="0"/>
              <a:buNone/>
              <a:defRPr lang="fr-FR" sz="2800" b="0" i="1" kern="120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5pPr>
            <a:lvl6pPr marL="92075" indent="-1080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6pPr>
            <a:lvl7pPr marL="92075" indent="-1080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7pPr>
            <a:lvl8pPr marL="92075" indent="-1080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8pPr>
            <a:lvl9pPr marL="92075" indent="-1080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9pPr>
          </a:lstStyle>
          <a:p>
            <a:r>
              <a:rPr lang="en-US" sz="2400" dirty="0">
                <a:solidFill>
                  <a:srgbClr val="68B022"/>
                </a:solidFill>
              </a:rPr>
              <a:t>Powerful Plant Waters</a:t>
            </a:r>
          </a:p>
        </p:txBody>
      </p:sp>
      <p:sp>
        <p:nvSpPr>
          <p:cNvPr id="12" name="Titel 3"/>
          <p:cNvSpPr txBox="1">
            <a:spLocks/>
          </p:cNvSpPr>
          <p:nvPr/>
        </p:nvSpPr>
        <p:spPr bwMode="gray">
          <a:xfrm>
            <a:off x="5286985" y="3179065"/>
            <a:ext cx="3231986" cy="642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lvl1pPr algn="l" rtl="0" eaLnBrk="0" fontAlgn="base" hangingPunct="0">
              <a:lnSpc>
                <a:spcPct val="80000"/>
              </a:lnSpc>
              <a:spcBef>
                <a:spcPct val="0"/>
              </a:spcBef>
              <a:spcAft>
                <a:spcPct val="0"/>
              </a:spcAft>
              <a:defRPr lang="fr-FR" sz="3400" kern="1200" dirty="0">
                <a:solidFill>
                  <a:srgbClr val="003A8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2pPr>
            <a:lvl3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3pPr>
            <a:lvl4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4pPr>
            <a:lvl5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5pPr>
            <a:lvl6pPr marL="457200" algn="l" rtl="0" fontAlgn="base">
              <a:spcBef>
                <a:spcPct val="0"/>
              </a:spcBef>
              <a:spcAft>
                <a:spcPct val="0"/>
              </a:spcAft>
              <a:defRPr sz="2200">
                <a:solidFill>
                  <a:schemeClr val="tx1"/>
                </a:solidFill>
                <a:latin typeface="Arial" pitchFamily="34" charset="0"/>
              </a:defRPr>
            </a:lvl6pPr>
            <a:lvl7pPr marL="914400" algn="l" rtl="0" fontAlgn="base">
              <a:spcBef>
                <a:spcPct val="0"/>
              </a:spcBef>
              <a:spcAft>
                <a:spcPct val="0"/>
              </a:spcAft>
              <a:defRPr sz="2200">
                <a:solidFill>
                  <a:schemeClr val="tx1"/>
                </a:solidFill>
                <a:latin typeface="Arial" pitchFamily="34" charset="0"/>
              </a:defRPr>
            </a:lvl7pPr>
            <a:lvl8pPr marL="1371600" algn="l" rtl="0" fontAlgn="base">
              <a:spcBef>
                <a:spcPct val="0"/>
              </a:spcBef>
              <a:spcAft>
                <a:spcPct val="0"/>
              </a:spcAft>
              <a:defRPr sz="2200">
                <a:solidFill>
                  <a:schemeClr val="tx1"/>
                </a:solidFill>
                <a:latin typeface="Arial" pitchFamily="34" charset="0"/>
              </a:defRPr>
            </a:lvl8pPr>
            <a:lvl9pPr marL="1828800" algn="l" rtl="0" fontAlgn="base">
              <a:spcBef>
                <a:spcPct val="0"/>
              </a:spcBef>
              <a:spcAft>
                <a:spcPct val="0"/>
              </a:spcAft>
              <a:defRPr sz="2200">
                <a:solidFill>
                  <a:schemeClr val="tx1"/>
                </a:solidFill>
                <a:latin typeface="Arial" pitchFamily="34" charset="0"/>
              </a:defRPr>
            </a:lvl9pPr>
          </a:lstStyle>
          <a:p>
            <a:pPr>
              <a:lnSpc>
                <a:spcPct val="85000"/>
              </a:lnSpc>
            </a:pPr>
            <a:r>
              <a:rPr lang="en-US" b="1" dirty="0" err="1" smtClean="0">
                <a:solidFill>
                  <a:srgbClr val="68B022"/>
                </a:solidFill>
              </a:rPr>
              <a:t>SymEssence</a:t>
            </a:r>
            <a:r>
              <a:rPr lang="en-US" b="1" dirty="0" smtClean="0">
                <a:solidFill>
                  <a:srgbClr val="68B022"/>
                </a:solidFill>
                <a:latin typeface="Calibri"/>
              </a:rPr>
              <a:t>®</a:t>
            </a:r>
            <a:endParaRPr lang="en-US" sz="2000" dirty="0">
              <a:solidFill>
                <a:srgbClr val="68B022"/>
              </a:solidFill>
              <a:cs typeface="Times New Roman" panose="02020603050405020304" pitchFamily="18" charset="0"/>
            </a:endParaRPr>
          </a:p>
        </p:txBody>
      </p:sp>
      <p:cxnSp>
        <p:nvCxnSpPr>
          <p:cNvPr id="13" name="Connecteur droit 12"/>
          <p:cNvCxnSpPr/>
          <p:nvPr/>
        </p:nvCxnSpPr>
        <p:spPr>
          <a:xfrm>
            <a:off x="5331121" y="4356449"/>
            <a:ext cx="576000" cy="0"/>
          </a:xfrm>
          <a:prstGeom prst="line">
            <a:avLst/>
          </a:prstGeom>
          <a:ln w="47625">
            <a:solidFill>
              <a:srgbClr val="68B022"/>
            </a:solidFill>
          </a:ln>
        </p:spPr>
        <p:style>
          <a:lnRef idx="1">
            <a:schemeClr val="accent1"/>
          </a:lnRef>
          <a:fillRef idx="0">
            <a:schemeClr val="accent1"/>
          </a:fillRef>
          <a:effectRef idx="0">
            <a:schemeClr val="accent1"/>
          </a:effectRef>
          <a:fontRef idx="minor">
            <a:schemeClr val="tx1"/>
          </a:fontRef>
        </p:style>
      </p:cxnSp>
      <p:pic>
        <p:nvPicPr>
          <p:cNvPr id="15" name="Image 1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164288" y="339502"/>
            <a:ext cx="1440160" cy="431317"/>
          </a:xfrm>
          <a:prstGeom prst="rect">
            <a:avLst/>
          </a:prstGeom>
        </p:spPr>
      </p:pic>
      <p:pic>
        <p:nvPicPr>
          <p:cNvPr id="16" name="Image 15"/>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7161631" y="339503"/>
            <a:ext cx="1440158" cy="431316"/>
          </a:xfrm>
          <a:prstGeom prst="rect">
            <a:avLst/>
          </a:prstGeom>
        </p:spPr>
      </p:pic>
    </p:spTree>
    <p:extLst>
      <p:ext uri="{BB962C8B-B14F-4D97-AF65-F5344CB8AC3E}">
        <p14:creationId xmlns:p14="http://schemas.microsoft.com/office/powerpoint/2010/main" val="30776188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re 1"/>
          <p:cNvSpPr>
            <a:spLocks noGrp="1"/>
          </p:cNvSpPr>
          <p:nvPr>
            <p:ph type="title"/>
          </p:nvPr>
        </p:nvSpPr>
        <p:spPr/>
        <p:txBody>
          <a:bodyPr/>
          <a:lstStyle/>
          <a:p>
            <a:r>
              <a:rPr lang="de-DE" dirty="0" smtClean="0"/>
              <a:t>Foodflow</a:t>
            </a:r>
            <a:r>
              <a:rPr lang="en-US" baseline="30000" dirty="0" smtClean="0">
                <a:solidFill>
                  <a:prstClr val="black"/>
                </a:solidFill>
              </a:rPr>
              <a:t>®</a:t>
            </a:r>
            <a:endParaRPr lang="fr-FR" dirty="0"/>
          </a:p>
        </p:txBody>
      </p:sp>
      <p:sp>
        <p:nvSpPr>
          <p:cNvPr id="35" name="Sous-titre 3"/>
          <p:cNvSpPr>
            <a:spLocks noGrp="1"/>
          </p:cNvSpPr>
          <p:nvPr>
            <p:ph type="subTitle" idx="1"/>
          </p:nvPr>
        </p:nvSpPr>
        <p:spPr>
          <a:xfrm>
            <a:off x="457201" y="693901"/>
            <a:ext cx="7914639" cy="220499"/>
          </a:xfrm>
          <a:noFill/>
          <a:ln>
            <a:noFill/>
          </a:ln>
        </p:spPr>
        <p:txBody>
          <a:bodyPr vert="horz" wrap="square" lIns="0" tIns="0" rIns="0" bIns="0" numCol="1" anchor="t" anchorCtr="0" compatLnSpc="1">
            <a:prstTxWarp prst="textNoShape">
              <a:avLst/>
            </a:prstTxWarp>
          </a:bodyPr>
          <a:lstStyle/>
          <a:p>
            <a:r>
              <a:rPr lang="fr-FR" dirty="0">
                <a:solidFill>
                  <a:srgbClr val="FF0066"/>
                </a:solidFill>
              </a:rPr>
              <a:t>Soluções da Future Tech</a:t>
            </a:r>
            <a:endParaRPr lang="fr-FR" dirty="0">
              <a:solidFill>
                <a:srgbClr val="FF0066"/>
              </a:solidFill>
            </a:endParaRPr>
          </a:p>
          <a:p>
            <a:endParaRPr lang="fr-FR" dirty="0">
              <a:solidFill>
                <a:srgbClr val="FF0066"/>
              </a:solidFill>
            </a:endParaRPr>
          </a:p>
        </p:txBody>
      </p:sp>
      <p:sp>
        <p:nvSpPr>
          <p:cNvPr id="2" name="Espace réservé du numéro de diapositive 1"/>
          <p:cNvSpPr>
            <a:spLocks noGrp="1"/>
          </p:cNvSpPr>
          <p:nvPr>
            <p:ph type="sldNum" sz="quarter" idx="12"/>
          </p:nvPr>
        </p:nvSpPr>
        <p:spPr/>
        <p:txBody>
          <a:bodyPr/>
          <a:lstStyle/>
          <a:p>
            <a:fld id="{33BBF0EA-312D-42F6-8AD4-6CEA31025EAE}" type="slidenum">
              <a:rPr lang="de-DE" altLang="fr-FR" smtClean="0"/>
              <a:pPr/>
              <a:t>10</a:t>
            </a:fld>
            <a:endParaRPr lang="de-DE" altLang="fr-FR" dirty="0"/>
          </a:p>
        </p:txBody>
      </p:sp>
      <p:sp>
        <p:nvSpPr>
          <p:cNvPr id="11" name="Rectangle 10"/>
          <p:cNvSpPr/>
          <p:nvPr/>
        </p:nvSpPr>
        <p:spPr>
          <a:xfrm>
            <a:off x="457202" y="1159497"/>
            <a:ext cx="5674659" cy="3450210"/>
          </a:xfrm>
          <a:prstGeom prst="rect">
            <a:avLst/>
          </a:prstGeom>
          <a:solidFill>
            <a:srgbClr val="F3E9E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0" fontAlgn="auto" hangingPunct="0">
              <a:spcBef>
                <a:spcPts val="0"/>
              </a:spcBef>
              <a:spcAft>
                <a:spcPts val="0"/>
              </a:spcAft>
              <a:defRPr/>
            </a:pPr>
            <a:endParaRPr lang="en-US">
              <a:solidFill>
                <a:prstClr val="white"/>
              </a:solidFill>
            </a:endParaRPr>
          </a:p>
        </p:txBody>
      </p:sp>
      <p:sp>
        <p:nvSpPr>
          <p:cNvPr id="13" name="Rectangle 12"/>
          <p:cNvSpPr/>
          <p:nvPr/>
        </p:nvSpPr>
        <p:spPr>
          <a:xfrm>
            <a:off x="457205" y="1204828"/>
            <a:ext cx="5674656" cy="941796"/>
          </a:xfrm>
          <a:prstGeom prst="rect">
            <a:avLst/>
          </a:prstGeom>
        </p:spPr>
        <p:txBody>
          <a:bodyPr wrap="square">
            <a:spAutoFit/>
          </a:bodyPr>
          <a:lstStyle/>
          <a:p>
            <a:pPr algn="ctr">
              <a:lnSpc>
                <a:spcPct val="120000"/>
              </a:lnSpc>
            </a:pPr>
            <a:r>
              <a:rPr lang="pt-BR" sz="1400" i="1" dirty="0">
                <a:latin typeface="Times New Roman" panose="02020603050405020304" pitchFamily="18" charset="0"/>
                <a:cs typeface="Times New Roman" panose="02020603050405020304" pitchFamily="18" charset="0"/>
              </a:rPr>
              <a:t>Desenvolvemos </a:t>
            </a:r>
            <a:r>
              <a:rPr lang="pt-BR" sz="1400" i="1" dirty="0" smtClean="0">
                <a:latin typeface="Times New Roman" panose="02020603050405020304" pitchFamily="18" charset="0"/>
                <a:cs typeface="Times New Roman" panose="02020603050405020304" pitchFamily="18" charset="0"/>
              </a:rPr>
              <a:t>uma</a:t>
            </a:r>
          </a:p>
          <a:p>
            <a:pPr algn="ctr">
              <a:lnSpc>
                <a:spcPct val="120000"/>
              </a:lnSpc>
            </a:pPr>
            <a:r>
              <a:rPr lang="pt-BR" sz="1400" i="1" dirty="0" smtClean="0">
                <a:latin typeface="Times New Roman" panose="02020603050405020304" pitchFamily="18" charset="0"/>
                <a:cs typeface="Times New Roman" panose="02020603050405020304" pitchFamily="18" charset="0"/>
              </a:rPr>
              <a:t>solução </a:t>
            </a:r>
            <a:r>
              <a:rPr lang="pt-BR" sz="1600" b="1" i="1" dirty="0" smtClean="0">
                <a:latin typeface="Times New Roman" panose="02020603050405020304" pitchFamily="18" charset="0"/>
                <a:cs typeface="Times New Roman" panose="02020603050405020304" pitchFamily="18" charset="0"/>
              </a:rPr>
              <a:t>única</a:t>
            </a:r>
            <a:r>
              <a:rPr lang="pt-BR" sz="1400" i="1" dirty="0" smtClean="0">
                <a:latin typeface="Times New Roman" panose="02020603050405020304" pitchFamily="18" charset="0"/>
                <a:cs typeface="Times New Roman" panose="02020603050405020304" pitchFamily="18" charset="0"/>
              </a:rPr>
              <a:t> </a:t>
            </a:r>
            <a:r>
              <a:rPr lang="pt-BR" sz="1400" i="1" dirty="0">
                <a:latin typeface="Times New Roman" panose="02020603050405020304" pitchFamily="18" charset="0"/>
                <a:cs typeface="Times New Roman" panose="02020603050405020304" pitchFamily="18" charset="0"/>
              </a:rPr>
              <a:t>e </a:t>
            </a:r>
            <a:r>
              <a:rPr lang="pt-BR" sz="1600" b="1" i="1" dirty="0">
                <a:latin typeface="Times New Roman" panose="02020603050405020304" pitchFamily="18" charset="0"/>
                <a:cs typeface="Times New Roman" panose="02020603050405020304" pitchFamily="18" charset="0"/>
              </a:rPr>
              <a:t>ecologicament</a:t>
            </a:r>
            <a:r>
              <a:rPr lang="pt-BR" sz="1600" i="1" dirty="0">
                <a:latin typeface="Times New Roman" panose="02020603050405020304" pitchFamily="18" charset="0"/>
                <a:cs typeface="Times New Roman" panose="02020603050405020304" pitchFamily="18" charset="0"/>
              </a:rPr>
              <a:t>e</a:t>
            </a:r>
            <a:r>
              <a:rPr lang="pt-BR" sz="1400" i="1" dirty="0">
                <a:latin typeface="Times New Roman" panose="02020603050405020304" pitchFamily="18" charset="0"/>
                <a:cs typeface="Times New Roman" panose="02020603050405020304" pitchFamily="18" charset="0"/>
              </a:rPr>
              <a:t> responsável </a:t>
            </a:r>
            <a:r>
              <a:rPr lang="pt-BR" sz="1400" i="1" dirty="0" smtClean="0">
                <a:latin typeface="Times New Roman" panose="02020603050405020304" pitchFamily="18" charset="0"/>
                <a:cs typeface="Times New Roman" panose="02020603050405020304" pitchFamily="18" charset="0"/>
              </a:rPr>
              <a:t>que atribui </a:t>
            </a:r>
            <a:r>
              <a:rPr lang="pt-BR" sz="1600" b="1" i="1" dirty="0" smtClean="0">
                <a:latin typeface="Times New Roman" panose="02020603050405020304" pitchFamily="18" charset="0"/>
                <a:cs typeface="Times New Roman" panose="02020603050405020304" pitchFamily="18" charset="0"/>
              </a:rPr>
              <a:t>alto valor ao alimento </a:t>
            </a:r>
            <a:r>
              <a:rPr lang="pt-BR" sz="1400" i="1" dirty="0" smtClean="0">
                <a:latin typeface="Times New Roman" panose="02020603050405020304" pitchFamily="18" charset="0"/>
                <a:cs typeface="Times New Roman" panose="02020603050405020304" pitchFamily="18" charset="0"/>
              </a:rPr>
              <a:t>e contribui para </a:t>
            </a:r>
            <a:r>
              <a:rPr lang="pt-BR" sz="1600" b="1" i="1" dirty="0" smtClean="0">
                <a:latin typeface="Times New Roman" panose="02020603050405020304" pitchFamily="18" charset="0"/>
                <a:cs typeface="Times New Roman" panose="02020603050405020304" pitchFamily="18" charset="0"/>
              </a:rPr>
              <a:t>redução do desperdício</a:t>
            </a:r>
            <a:endParaRPr lang="en-US" sz="1600" b="1" i="1" dirty="0">
              <a:latin typeface="Times New Roman" panose="02020603050405020304" pitchFamily="18" charset="0"/>
              <a:cs typeface="Times New Roman" panose="02020603050405020304" pitchFamily="18" charset="0"/>
            </a:endParaRPr>
          </a:p>
        </p:txBody>
      </p:sp>
      <p:graphicFrame>
        <p:nvGraphicFramePr>
          <p:cNvPr id="22" name="Tableau 21"/>
          <p:cNvGraphicFramePr>
            <a:graphicFrameLocks noGrp="1"/>
          </p:cNvGraphicFramePr>
          <p:nvPr>
            <p:extLst>
              <p:ext uri="{D42A27DB-BD31-4B8C-83A1-F6EECF244321}">
                <p14:modId xmlns:p14="http://schemas.microsoft.com/office/powerpoint/2010/main" val="2191086604"/>
              </p:ext>
            </p:extLst>
          </p:nvPr>
        </p:nvGraphicFramePr>
        <p:xfrm>
          <a:off x="962108" y="2146624"/>
          <a:ext cx="3535839" cy="2156928"/>
        </p:xfrm>
        <a:graphic>
          <a:graphicData uri="http://schemas.openxmlformats.org/drawingml/2006/table">
            <a:tbl>
              <a:tblPr>
                <a:tableStyleId>{5C22544A-7EE6-4342-B048-85BDC9FD1C3A}</a:tableStyleId>
              </a:tblPr>
              <a:tblGrid>
                <a:gridCol w="3535839"/>
              </a:tblGrid>
              <a:tr h="554631">
                <a:tc>
                  <a:txBody>
                    <a:bodyPr/>
                    <a:lstStyle/>
                    <a:p>
                      <a:pPr marL="87313" indent="0" algn="l" fontAlgn="b"/>
                      <a:r>
                        <a:rPr lang="fr-FR" sz="1400" b="1" u="none" strike="noStrike" dirty="0" smtClean="0">
                          <a:solidFill>
                            <a:schemeClr val="bg1"/>
                          </a:solidFill>
                          <a:effectLst/>
                        </a:rPr>
                        <a:t>1. </a:t>
                      </a:r>
                      <a:r>
                        <a:rPr lang="fr-FR" sz="1400" b="1" u="none" strike="noStrike" dirty="0" smtClean="0">
                          <a:solidFill>
                            <a:schemeClr val="tx1">
                              <a:lumMod val="75000"/>
                              <a:lumOff val="25000"/>
                            </a:schemeClr>
                          </a:solidFill>
                          <a:effectLst/>
                        </a:rPr>
                        <a:t>SUSTENTABILIDADE</a:t>
                      </a:r>
                      <a:r>
                        <a:rPr lang="fr-FR" sz="1400" b="1" u="none" strike="noStrike" dirty="0" smtClean="0">
                          <a:solidFill>
                            <a:schemeClr val="tx1">
                              <a:lumMod val="75000"/>
                              <a:lumOff val="25000"/>
                            </a:schemeClr>
                          </a:solidFill>
                          <a:effectLst/>
                        </a:rPr>
                        <a:t/>
                      </a:r>
                      <a:br>
                        <a:rPr lang="fr-FR" sz="1400" b="1" u="none" strike="noStrike" dirty="0" smtClean="0">
                          <a:solidFill>
                            <a:schemeClr val="tx1">
                              <a:lumMod val="75000"/>
                              <a:lumOff val="25000"/>
                            </a:schemeClr>
                          </a:solidFill>
                          <a:effectLst/>
                        </a:rPr>
                      </a:br>
                      <a:r>
                        <a:rPr lang="fr-FR" sz="1400" b="1" u="none" strike="noStrike" dirty="0" smtClean="0">
                          <a:solidFill>
                            <a:schemeClr val="bg1"/>
                          </a:solidFill>
                          <a:effectLst/>
                        </a:rPr>
                        <a:t>    </a:t>
                      </a:r>
                      <a:r>
                        <a:rPr lang="pt-BR" sz="1100" b="0" u="none" strike="noStrike" kern="1200" baseline="0" dirty="0" smtClean="0">
                          <a:solidFill>
                            <a:schemeClr val="bg1"/>
                          </a:solidFill>
                          <a:effectLst/>
                          <a:latin typeface="+mn-lt"/>
                          <a:ea typeface="+mn-ea"/>
                          <a:cs typeface="+mn-cs"/>
                        </a:rPr>
                        <a:t>Impacto positivo nas pessoas e no meio ambiente</a:t>
                      </a:r>
                      <a:endParaRPr lang="fr-FR" sz="1100" b="0" i="0" u="none" strike="noStrike" dirty="0">
                        <a:solidFill>
                          <a:schemeClr val="bg1"/>
                        </a:solidFill>
                        <a:effectLst/>
                        <a:latin typeface="Arial"/>
                      </a:endParaRPr>
                    </a:p>
                  </a:txBody>
                  <a:tcPr marL="7620" marR="7620" marT="7620"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68B022"/>
                    </a:solidFill>
                  </a:tcPr>
                </a:tc>
              </a:tr>
              <a:tr h="545284">
                <a:tc>
                  <a:txBody>
                    <a:bodyPr/>
                    <a:lstStyle/>
                    <a:p>
                      <a:pPr marL="87313" indent="0" algn="l" fontAlgn="b"/>
                      <a:r>
                        <a:rPr lang="fr-FR" sz="1400" b="1" u="none" strike="noStrike" dirty="0" smtClean="0">
                          <a:solidFill>
                            <a:schemeClr val="bg1"/>
                          </a:solidFill>
                          <a:effectLst/>
                        </a:rPr>
                        <a:t>2. </a:t>
                      </a:r>
                      <a:r>
                        <a:rPr lang="fr-FR" sz="1400" b="1" u="none" strike="noStrike" dirty="0" smtClean="0">
                          <a:solidFill>
                            <a:schemeClr val="tx1">
                              <a:lumMod val="75000"/>
                              <a:lumOff val="25000"/>
                            </a:schemeClr>
                          </a:solidFill>
                          <a:effectLst/>
                        </a:rPr>
                        <a:t>TRANSPARÊNCIA</a:t>
                      </a:r>
                      <a:r>
                        <a:rPr lang="fr-FR" sz="1400" b="1" u="none" strike="noStrike" dirty="0" smtClean="0">
                          <a:solidFill>
                            <a:schemeClr val="bg1"/>
                          </a:solidFill>
                          <a:effectLst/>
                        </a:rPr>
                        <a:t/>
                      </a:r>
                      <a:br>
                        <a:rPr lang="fr-FR" sz="1400" b="1" u="none" strike="noStrike" dirty="0" smtClean="0">
                          <a:solidFill>
                            <a:schemeClr val="bg1"/>
                          </a:solidFill>
                          <a:effectLst/>
                        </a:rPr>
                      </a:br>
                      <a:r>
                        <a:rPr lang="fr-FR" sz="1400" b="1" u="none" strike="noStrike" dirty="0" smtClean="0">
                          <a:solidFill>
                            <a:schemeClr val="bg1"/>
                          </a:solidFill>
                          <a:effectLst/>
                        </a:rPr>
                        <a:t>    </a:t>
                      </a:r>
                      <a:r>
                        <a:rPr lang="fr-FR" sz="1200" b="0" u="none" strike="noStrike" dirty="0" smtClean="0">
                          <a:solidFill>
                            <a:schemeClr val="bg1"/>
                          </a:solidFill>
                          <a:effectLst/>
                        </a:rPr>
                        <a:t>No abastecimento</a:t>
                      </a:r>
                      <a:endParaRPr lang="fr-FR" sz="1200" b="0" i="0" u="none" strike="noStrike" dirty="0">
                        <a:solidFill>
                          <a:schemeClr val="bg1"/>
                        </a:solidFill>
                        <a:effectLst/>
                        <a:latin typeface="+mn-lt"/>
                      </a:endParaRPr>
                    </a:p>
                  </a:txBody>
                  <a:tcPr marL="7620" marR="7620" marT="7620"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B0D082"/>
                    </a:solidFill>
                  </a:tcPr>
                </a:tc>
              </a:tr>
              <a:tr h="536896">
                <a:tc>
                  <a:txBody>
                    <a:bodyPr/>
                    <a:lstStyle/>
                    <a:p>
                      <a:pPr marL="271463" marR="0" indent="-184150" algn="l" defTabSz="914400" rtl="0" eaLnBrk="1" fontAlgn="b" latinLnBrk="0" hangingPunct="1">
                        <a:lnSpc>
                          <a:spcPct val="100000"/>
                        </a:lnSpc>
                        <a:spcBef>
                          <a:spcPts val="0"/>
                        </a:spcBef>
                        <a:spcAft>
                          <a:spcPts val="0"/>
                        </a:spcAft>
                        <a:buClrTx/>
                        <a:buSzTx/>
                        <a:buFontTx/>
                        <a:buNone/>
                        <a:tabLst/>
                        <a:defRPr/>
                      </a:pPr>
                      <a:r>
                        <a:rPr lang="fr-FR" sz="1400" b="1" u="none" strike="noStrike" dirty="0" smtClean="0">
                          <a:solidFill>
                            <a:schemeClr val="bg1"/>
                          </a:solidFill>
                          <a:effectLst/>
                        </a:rPr>
                        <a:t>3. </a:t>
                      </a:r>
                      <a:r>
                        <a:rPr lang="fr-FR" sz="1400" b="1" u="none" strike="noStrike" kern="1200" dirty="0" smtClean="0">
                          <a:solidFill>
                            <a:schemeClr val="tx1">
                              <a:lumMod val="75000"/>
                              <a:lumOff val="25000"/>
                            </a:schemeClr>
                          </a:solidFill>
                          <a:effectLst/>
                          <a:latin typeface="+mn-lt"/>
                          <a:ea typeface="+mn-ea"/>
                          <a:cs typeface="+mn-cs"/>
                        </a:rPr>
                        <a:t>RASTREABILIDADE</a:t>
                      </a:r>
                      <a:r>
                        <a:rPr lang="fr-FR" sz="1400" b="1" u="none" strike="noStrike" dirty="0" smtClean="0">
                          <a:solidFill>
                            <a:schemeClr val="tx1">
                              <a:lumMod val="75000"/>
                              <a:lumOff val="25000"/>
                            </a:schemeClr>
                          </a:solidFill>
                          <a:effectLst/>
                        </a:rPr>
                        <a:t/>
                      </a:r>
                      <a:br>
                        <a:rPr lang="fr-FR" sz="1400" b="1" u="none" strike="noStrike" dirty="0" smtClean="0">
                          <a:solidFill>
                            <a:schemeClr val="tx1">
                              <a:lumMod val="75000"/>
                              <a:lumOff val="25000"/>
                            </a:schemeClr>
                          </a:solidFill>
                          <a:effectLst/>
                        </a:rPr>
                      </a:br>
                      <a:r>
                        <a:rPr lang="fr-FR" sz="1200" b="0" i="0" u="none" strike="noStrike" dirty="0" smtClean="0">
                          <a:solidFill>
                            <a:schemeClr val="bg1"/>
                          </a:solidFill>
                          <a:effectLst/>
                          <a:latin typeface="+mn-lt"/>
                        </a:rPr>
                        <a:t>Valor</a:t>
                      </a:r>
                      <a:r>
                        <a:rPr lang="fr-FR" sz="1200" b="0" i="0" u="none" strike="noStrike" baseline="0" dirty="0" smtClean="0">
                          <a:solidFill>
                            <a:schemeClr val="bg1"/>
                          </a:solidFill>
                          <a:effectLst/>
                          <a:latin typeface="+mn-lt"/>
                        </a:rPr>
                        <a:t> para os alimentos</a:t>
                      </a:r>
                      <a:endParaRPr lang="fr-FR" sz="1200" b="0" i="0" u="none" strike="noStrike" dirty="0" smtClean="0">
                        <a:solidFill>
                          <a:schemeClr val="bg1"/>
                        </a:solidFill>
                        <a:effectLst/>
                        <a:latin typeface="+mn-lt"/>
                      </a:endParaRPr>
                    </a:p>
                  </a:txBody>
                  <a:tcPr marL="7620" marR="7620" marT="7620"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B4CC04"/>
                    </a:solidFill>
                  </a:tcPr>
                </a:tc>
              </a:tr>
              <a:tr h="520117">
                <a:tc>
                  <a:txBody>
                    <a:bodyPr/>
                    <a:lstStyle/>
                    <a:p>
                      <a:pPr marL="271463" marR="0" indent="-184150" algn="l" defTabSz="914400" rtl="0" eaLnBrk="1" fontAlgn="b" latinLnBrk="0" hangingPunct="1">
                        <a:lnSpc>
                          <a:spcPct val="100000"/>
                        </a:lnSpc>
                        <a:spcBef>
                          <a:spcPts val="0"/>
                        </a:spcBef>
                        <a:spcAft>
                          <a:spcPts val="0"/>
                        </a:spcAft>
                        <a:buClrTx/>
                        <a:buSzTx/>
                        <a:buFontTx/>
                        <a:buNone/>
                        <a:tabLst/>
                        <a:defRPr/>
                      </a:pPr>
                      <a:r>
                        <a:rPr lang="fr-FR" sz="1400" b="1" i="0" u="none" strike="noStrike" dirty="0" smtClean="0">
                          <a:solidFill>
                            <a:schemeClr val="bg1"/>
                          </a:solidFill>
                          <a:effectLst/>
                          <a:latin typeface="+mn-lt"/>
                        </a:rPr>
                        <a:t>4. </a:t>
                      </a:r>
                      <a:r>
                        <a:rPr lang="fr-FR" sz="1400" b="1" u="none" strike="noStrike" dirty="0" smtClean="0">
                          <a:solidFill>
                            <a:schemeClr val="tx1">
                              <a:lumMod val="75000"/>
                              <a:lumOff val="25000"/>
                            </a:schemeClr>
                          </a:solidFill>
                          <a:effectLst/>
                        </a:rPr>
                        <a:t>CONFORMIDADE</a:t>
                      </a:r>
                      <a:endParaRPr lang="fr-FR" sz="1400" b="1" u="none" strike="noStrike" kern="1200" dirty="0" smtClean="0">
                        <a:solidFill>
                          <a:schemeClr val="tx1">
                            <a:lumMod val="75000"/>
                            <a:lumOff val="25000"/>
                          </a:schemeClr>
                        </a:solidFill>
                        <a:effectLst/>
                        <a:latin typeface="+mn-lt"/>
                        <a:ea typeface="+mn-ea"/>
                        <a:cs typeface="+mn-cs"/>
                      </a:endParaRPr>
                    </a:p>
                    <a:p>
                      <a:pPr marL="271463" marR="0" indent="-184150" algn="l" defTabSz="914400" rtl="0" eaLnBrk="1" fontAlgn="b" latinLnBrk="0" hangingPunct="1">
                        <a:lnSpc>
                          <a:spcPct val="100000"/>
                        </a:lnSpc>
                        <a:spcBef>
                          <a:spcPts val="0"/>
                        </a:spcBef>
                        <a:spcAft>
                          <a:spcPts val="0"/>
                        </a:spcAft>
                        <a:buClrTx/>
                        <a:buSzTx/>
                        <a:buFontTx/>
                        <a:buNone/>
                        <a:tabLst/>
                        <a:defRPr/>
                      </a:pPr>
                      <a:r>
                        <a:rPr lang="fr-FR" sz="1200" b="0" i="0" u="none" strike="noStrike" dirty="0" smtClean="0">
                          <a:solidFill>
                            <a:schemeClr val="bg1"/>
                          </a:solidFill>
                          <a:effectLst/>
                          <a:latin typeface="+mn-lt"/>
                        </a:rPr>
                        <a:t>    com vários organismos certificadores</a:t>
                      </a:r>
                      <a:endParaRPr lang="fr-FR" sz="1200" b="0" i="0" u="none" strike="noStrike" dirty="0" smtClean="0">
                        <a:solidFill>
                          <a:schemeClr val="bg1"/>
                        </a:solidFill>
                        <a:effectLst/>
                        <a:latin typeface="+mn-lt"/>
                      </a:endParaRPr>
                    </a:p>
                  </a:txBody>
                  <a:tcPr marL="7620" marR="7620" marT="7620"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77A679"/>
                    </a:solidFill>
                  </a:tcPr>
                </a:tc>
              </a:tr>
            </a:tbl>
          </a:graphicData>
        </a:graphic>
      </p:graphicFrame>
      <p:sp>
        <p:nvSpPr>
          <p:cNvPr id="23" name="Triangle isocèle 22"/>
          <p:cNvSpPr/>
          <p:nvPr/>
        </p:nvSpPr>
        <p:spPr>
          <a:xfrm rot="5400000">
            <a:off x="3780507" y="2936743"/>
            <a:ext cx="2255520" cy="563880"/>
          </a:xfrm>
          <a:prstGeom prst="triangle">
            <a:avLst>
              <a:gd name="adj" fmla="val 49470"/>
            </a:avLst>
          </a:prstGeom>
          <a:solidFill>
            <a:srgbClr val="DFDBD1">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graphicFrame>
        <p:nvGraphicFramePr>
          <p:cNvPr id="10" name="Tableau 9"/>
          <p:cNvGraphicFramePr>
            <a:graphicFrameLocks noGrp="1"/>
          </p:cNvGraphicFramePr>
          <p:nvPr>
            <p:extLst>
              <p:ext uri="{D42A27DB-BD31-4B8C-83A1-F6EECF244321}">
                <p14:modId xmlns:p14="http://schemas.microsoft.com/office/powerpoint/2010/main" val="1564988452"/>
              </p:ext>
            </p:extLst>
          </p:nvPr>
        </p:nvGraphicFramePr>
        <p:xfrm>
          <a:off x="5306684" y="2292427"/>
          <a:ext cx="3261408" cy="1813906"/>
        </p:xfrm>
        <a:graphic>
          <a:graphicData uri="http://schemas.openxmlformats.org/drawingml/2006/table">
            <a:tbl>
              <a:tblPr>
                <a:tableStyleId>{5C22544A-7EE6-4342-B048-85BDC9FD1C3A}</a:tableStyleId>
              </a:tblPr>
              <a:tblGrid>
                <a:gridCol w="812902"/>
                <a:gridCol w="2448506"/>
              </a:tblGrid>
              <a:tr h="368804">
                <a:tc>
                  <a:txBody>
                    <a:bodyPr/>
                    <a:lstStyle/>
                    <a:p>
                      <a:pPr marL="87313" indent="0" algn="l" fontAlgn="b"/>
                      <a:endParaRPr lang="fr-FR" sz="1200" b="0" i="0" u="none" strike="noStrike" dirty="0">
                        <a:solidFill>
                          <a:schemeClr val="tx1"/>
                        </a:solidFill>
                        <a:effectLst/>
                        <a:latin typeface="+mj-lt"/>
                      </a:endParaRPr>
                    </a:p>
                  </a:txBody>
                  <a:tcPr marL="7620" marR="7620" marT="7620" marB="0" anchor="ctr">
                    <a:lnL w="28575" cap="flat" cmpd="sng" algn="ctr">
                      <a:solidFill>
                        <a:srgbClr val="68B022"/>
                      </a:solidFill>
                      <a:prstDash val="solid"/>
                      <a:round/>
                      <a:headEnd type="none" w="med" len="med"/>
                      <a:tailEnd type="none" w="med" len="med"/>
                    </a:lnL>
                    <a:lnR w="12700" cmpd="sng">
                      <a:noFill/>
                    </a:lnR>
                    <a:lnT w="28575" cap="flat" cmpd="sng" algn="ctr">
                      <a:solidFill>
                        <a:srgbClr val="68B022"/>
                      </a:solid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ECEAE5"/>
                    </a:solidFill>
                  </a:tcPr>
                </a:tc>
                <a:tc>
                  <a:txBody>
                    <a:bodyPr/>
                    <a:lstStyle/>
                    <a:p>
                      <a:pPr lvl="0" algn="l" fontAlgn="b"/>
                      <a:endParaRPr lang="fr-FR" sz="1200" b="1" u="none" strike="noStrike" kern="1200" dirty="0">
                        <a:solidFill>
                          <a:srgbClr val="68B022"/>
                        </a:solidFill>
                        <a:effectLst/>
                        <a:latin typeface="+mj-lt"/>
                        <a:ea typeface="+mn-ea"/>
                        <a:cs typeface="+mn-cs"/>
                      </a:endParaRPr>
                    </a:p>
                  </a:txBody>
                  <a:tcPr marL="72000" marR="7620" marT="7620" marB="0" anchor="ctr">
                    <a:lnL w="12700" cmpd="sng">
                      <a:noFill/>
                    </a:lnL>
                    <a:lnR w="28575" cap="flat" cmpd="sng" algn="ctr">
                      <a:solidFill>
                        <a:srgbClr val="68B022"/>
                      </a:solidFill>
                      <a:prstDash val="solid"/>
                      <a:round/>
                      <a:headEnd type="none" w="med" len="med"/>
                      <a:tailEnd type="none" w="med" len="med"/>
                    </a:lnR>
                    <a:lnT w="28575" cap="flat" cmpd="sng" algn="ctr">
                      <a:solidFill>
                        <a:srgbClr val="68B022"/>
                      </a:solid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ECEAE5"/>
                    </a:solidFill>
                  </a:tcPr>
                </a:tc>
              </a:tr>
              <a:tr h="361437">
                <a:tc>
                  <a:txBody>
                    <a:bodyPr/>
                    <a:lstStyle/>
                    <a:p>
                      <a:pPr marL="87313" indent="0" algn="l" fontAlgn="b"/>
                      <a:endParaRPr lang="fr-FR" sz="1200" b="0" i="0" u="none" strike="noStrike" dirty="0">
                        <a:solidFill>
                          <a:schemeClr val="tx1"/>
                        </a:solidFill>
                        <a:effectLst/>
                        <a:latin typeface="+mj-lt"/>
                      </a:endParaRPr>
                    </a:p>
                  </a:txBody>
                  <a:tcPr marL="7620" marR="7620" marT="7620" marB="0" anchor="ctr">
                    <a:lnL w="28575" cap="flat" cmpd="sng" algn="ctr">
                      <a:solidFill>
                        <a:srgbClr val="68B022"/>
                      </a:solidFill>
                      <a:prstDash val="solid"/>
                      <a:round/>
                      <a:headEnd type="none" w="med" len="med"/>
                      <a:tailEnd type="none" w="med" len="med"/>
                    </a:lnL>
                    <a:lnR w="12700" cmpd="sng">
                      <a:noFill/>
                    </a:lnR>
                    <a:lnT w="381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alpha val="50196"/>
                      </a:schemeClr>
                    </a:solidFill>
                  </a:tcPr>
                </a:tc>
                <a:tc>
                  <a:txBody>
                    <a:bodyPr/>
                    <a:lstStyle/>
                    <a:p>
                      <a:pPr lvl="0" algn="l" fontAlgn="b"/>
                      <a:endParaRPr lang="fr-FR" sz="1200" b="1" kern="1200" dirty="0">
                        <a:solidFill>
                          <a:srgbClr val="68B022"/>
                        </a:solidFill>
                        <a:latin typeface="+mn-lt"/>
                        <a:ea typeface="+mn-ea"/>
                        <a:cs typeface="+mn-cs"/>
                      </a:endParaRPr>
                    </a:p>
                  </a:txBody>
                  <a:tcPr marL="72000" marR="7620" marT="7620" marB="0" anchor="ctr">
                    <a:lnL w="12700" cmpd="sng">
                      <a:noFill/>
                    </a:lnL>
                    <a:lnR w="28575" cap="flat" cmpd="sng" algn="ctr">
                      <a:solidFill>
                        <a:srgbClr val="68B022"/>
                      </a:solidFill>
                      <a:prstDash val="solid"/>
                      <a:round/>
                      <a:headEnd type="none" w="med" len="med"/>
                      <a:tailEnd type="none" w="med" len="med"/>
                    </a:lnR>
                    <a:lnT w="381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alpha val="50196"/>
                      </a:schemeClr>
                    </a:solidFill>
                  </a:tcPr>
                </a:tc>
              </a:tr>
              <a:tr h="354071">
                <a:tc>
                  <a:txBody>
                    <a:bodyPr/>
                    <a:lstStyle/>
                    <a:p>
                      <a:pPr marL="87313" indent="0" algn="l" fontAlgn="b"/>
                      <a:endParaRPr lang="fr-FR" sz="1200" b="0" i="0" u="none" strike="noStrike" dirty="0">
                        <a:solidFill>
                          <a:schemeClr val="tx1"/>
                        </a:solidFill>
                        <a:effectLst/>
                        <a:latin typeface="+mj-lt"/>
                      </a:endParaRPr>
                    </a:p>
                  </a:txBody>
                  <a:tcPr marL="7620" marR="7620" marT="7620" marB="0" anchor="ctr">
                    <a:lnL w="28575" cap="flat" cmpd="sng" algn="ctr">
                      <a:solidFill>
                        <a:srgbClr val="68B02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ECEAE5"/>
                    </a:solidFill>
                  </a:tcPr>
                </a:tc>
                <a:tc>
                  <a:txBody>
                    <a:bodyPr/>
                    <a:lstStyle/>
                    <a:p>
                      <a:pPr lvl="0" algn="l" fontAlgn="b"/>
                      <a:endParaRPr lang="fr-FR" sz="1200" b="1" kern="1200" dirty="0">
                        <a:solidFill>
                          <a:srgbClr val="68B022"/>
                        </a:solidFill>
                        <a:latin typeface="+mn-lt"/>
                        <a:ea typeface="+mn-ea"/>
                        <a:cs typeface="+mn-cs"/>
                      </a:endParaRPr>
                    </a:p>
                  </a:txBody>
                  <a:tcPr marL="72000" marR="7620" marT="7620" marB="0" anchor="ctr">
                    <a:lnL w="12700" cmpd="sng">
                      <a:noFill/>
                    </a:lnL>
                    <a:lnR w="28575" cap="flat" cmpd="sng" algn="ctr">
                      <a:solidFill>
                        <a:srgbClr val="68B02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CEAE5"/>
                    </a:solidFill>
                  </a:tcPr>
                </a:tc>
              </a:tr>
              <a:tr h="370757">
                <a:tc>
                  <a:txBody>
                    <a:bodyPr/>
                    <a:lstStyle/>
                    <a:p>
                      <a:pPr marL="87313" indent="0" algn="l" fontAlgn="b"/>
                      <a:endParaRPr lang="fr-FR" sz="1200" b="0" i="0" u="none" strike="noStrike" dirty="0">
                        <a:solidFill>
                          <a:schemeClr val="tx1"/>
                        </a:solidFill>
                        <a:effectLst/>
                        <a:latin typeface="+mj-lt"/>
                      </a:endParaRPr>
                    </a:p>
                  </a:txBody>
                  <a:tcPr marL="7620" marR="7620" marT="7620" marB="0" anchor="ctr">
                    <a:lnL w="28575" cap="flat" cmpd="sng" algn="ctr">
                      <a:solidFill>
                        <a:srgbClr val="68B02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alpha val="50196"/>
                      </a:schemeClr>
                    </a:solidFill>
                  </a:tcPr>
                </a:tc>
                <a:tc>
                  <a:txBody>
                    <a:bodyPr/>
                    <a:lstStyle/>
                    <a:p>
                      <a:pPr lvl="0" algn="l" fontAlgn="b"/>
                      <a:endParaRPr lang="fr-FR" sz="1200" b="1" kern="1200" dirty="0">
                        <a:solidFill>
                          <a:srgbClr val="68B022"/>
                        </a:solidFill>
                        <a:latin typeface="+mn-lt"/>
                        <a:ea typeface="+mn-ea"/>
                        <a:cs typeface="+mn-cs"/>
                      </a:endParaRPr>
                    </a:p>
                  </a:txBody>
                  <a:tcPr marL="72000" marR="7620" marT="7620" marB="0" anchor="ctr">
                    <a:lnL w="12700" cmpd="sng">
                      <a:noFill/>
                    </a:lnL>
                    <a:lnR w="28575" cap="flat" cmpd="sng" algn="ctr">
                      <a:solidFill>
                        <a:srgbClr val="68B02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alpha val="50196"/>
                      </a:schemeClr>
                    </a:solidFill>
                  </a:tcPr>
                </a:tc>
              </a:tr>
              <a:tr h="358837">
                <a:tc>
                  <a:txBody>
                    <a:bodyPr/>
                    <a:lstStyle/>
                    <a:p>
                      <a:pPr marL="87313" indent="0" algn="l" fontAlgn="b"/>
                      <a:endParaRPr lang="fr-FR" sz="1200" b="0" i="0" u="none" strike="noStrike" dirty="0">
                        <a:solidFill>
                          <a:schemeClr val="tx1"/>
                        </a:solidFill>
                        <a:effectLst/>
                        <a:latin typeface="+mj-lt"/>
                      </a:endParaRPr>
                    </a:p>
                  </a:txBody>
                  <a:tcPr marL="7620" marR="7620" marT="7620" marB="0" anchor="ctr">
                    <a:lnL w="28575" cap="flat" cmpd="sng" algn="ctr">
                      <a:solidFill>
                        <a:srgbClr val="68B022"/>
                      </a:solidFill>
                      <a:prstDash val="solid"/>
                      <a:round/>
                      <a:headEnd type="none" w="med" len="med"/>
                      <a:tailEnd type="none" w="med" len="med"/>
                    </a:lnL>
                    <a:lnR w="12700" cmpd="sng">
                      <a:noFill/>
                    </a:lnR>
                    <a:lnT w="12700" cmpd="sng">
                      <a:noFill/>
                    </a:lnT>
                    <a:lnB w="28575" cap="flat" cmpd="sng" algn="ctr">
                      <a:solidFill>
                        <a:srgbClr val="68B022"/>
                      </a:solidFill>
                      <a:prstDash val="solid"/>
                      <a:round/>
                      <a:headEnd type="none" w="med" len="med"/>
                      <a:tailEnd type="none" w="med" len="med"/>
                    </a:lnB>
                    <a:lnTlToBr w="12700" cmpd="sng">
                      <a:noFill/>
                      <a:prstDash val="solid"/>
                    </a:lnTlToBr>
                    <a:lnBlToTr w="12700" cmpd="sng">
                      <a:noFill/>
                      <a:prstDash val="solid"/>
                    </a:lnBlToTr>
                    <a:solidFill>
                      <a:srgbClr val="F3E9E5">
                        <a:alpha val="50196"/>
                      </a:srgbClr>
                    </a:solidFill>
                  </a:tcPr>
                </a:tc>
                <a:tc>
                  <a:txBody>
                    <a:bodyPr/>
                    <a:lstStyle/>
                    <a:p>
                      <a:pPr lvl="0" algn="l" fontAlgn="b"/>
                      <a:endParaRPr lang="fr-FR" sz="1200" b="1" kern="1200" dirty="0">
                        <a:solidFill>
                          <a:srgbClr val="68B022"/>
                        </a:solidFill>
                        <a:latin typeface="+mn-lt"/>
                        <a:ea typeface="+mn-ea"/>
                        <a:cs typeface="+mn-cs"/>
                      </a:endParaRPr>
                    </a:p>
                  </a:txBody>
                  <a:tcPr marL="72000" marR="7620" marT="7620" marB="0" anchor="ctr">
                    <a:lnL w="12700" cmpd="sng">
                      <a:noFill/>
                    </a:lnL>
                    <a:lnR w="28575" cap="flat" cmpd="sng" algn="ctr">
                      <a:solidFill>
                        <a:srgbClr val="68B022"/>
                      </a:solidFill>
                      <a:prstDash val="solid"/>
                      <a:round/>
                      <a:headEnd type="none" w="med" len="med"/>
                      <a:tailEnd type="none" w="med" len="med"/>
                    </a:lnR>
                    <a:lnT w="12700" cmpd="sng">
                      <a:noFill/>
                    </a:lnT>
                    <a:lnB w="28575" cap="flat" cmpd="sng" algn="ctr">
                      <a:solidFill>
                        <a:srgbClr val="68B022"/>
                      </a:solidFill>
                      <a:prstDash val="solid"/>
                      <a:round/>
                      <a:headEnd type="none" w="med" len="med"/>
                      <a:tailEnd type="none" w="med" len="med"/>
                    </a:lnB>
                    <a:lnTlToBr w="12700" cmpd="sng">
                      <a:noFill/>
                      <a:prstDash val="solid"/>
                    </a:lnTlToBr>
                    <a:lnBlToTr w="12700" cmpd="sng">
                      <a:noFill/>
                      <a:prstDash val="solid"/>
                    </a:lnBlToTr>
                    <a:solidFill>
                      <a:srgbClr val="F3E9E5">
                        <a:alpha val="50196"/>
                      </a:srgbClr>
                    </a:solidFill>
                  </a:tcPr>
                </a:tc>
              </a:tr>
            </a:tbl>
          </a:graphicData>
        </a:graphic>
      </p:graphicFrame>
      <p:pic>
        <p:nvPicPr>
          <p:cNvPr id="3" name="Imagem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12942" y="2414939"/>
            <a:ext cx="2197470" cy="1607488"/>
          </a:xfrm>
          <a:prstGeom prst="rect">
            <a:avLst/>
          </a:prstGeom>
        </p:spPr>
      </p:pic>
    </p:spTree>
    <p:extLst>
      <p:ext uri="{BB962C8B-B14F-4D97-AF65-F5344CB8AC3E}">
        <p14:creationId xmlns:p14="http://schemas.microsoft.com/office/powerpoint/2010/main" val="30038274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gner un rectangle à un seul coin 2"/>
          <p:cNvSpPr/>
          <p:nvPr/>
        </p:nvSpPr>
        <p:spPr>
          <a:xfrm>
            <a:off x="457198" y="1159498"/>
            <a:ext cx="8121649" cy="3450210"/>
          </a:xfrm>
          <a:prstGeom prst="snip1Rect">
            <a:avLst>
              <a:gd name="adj" fmla="val 6606"/>
            </a:avLst>
          </a:prstGeom>
          <a:solidFill>
            <a:srgbClr val="F3E9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Titre 1"/>
          <p:cNvSpPr>
            <a:spLocks noGrp="1"/>
          </p:cNvSpPr>
          <p:nvPr>
            <p:ph type="title"/>
          </p:nvPr>
        </p:nvSpPr>
        <p:spPr/>
        <p:txBody>
          <a:bodyPr/>
          <a:lstStyle/>
          <a:p>
            <a:r>
              <a:rPr lang="de-DE" dirty="0" smtClean="0"/>
              <a:t>Foodflow</a:t>
            </a:r>
            <a:r>
              <a:rPr lang="en-US" baseline="30000" dirty="0" smtClean="0">
                <a:solidFill>
                  <a:prstClr val="black"/>
                </a:solidFill>
              </a:rPr>
              <a:t>®</a:t>
            </a:r>
            <a:endParaRPr lang="fr-FR" dirty="0"/>
          </a:p>
        </p:txBody>
      </p:sp>
      <p:sp>
        <p:nvSpPr>
          <p:cNvPr id="35" name="Sous-titre 3"/>
          <p:cNvSpPr>
            <a:spLocks noGrp="1"/>
          </p:cNvSpPr>
          <p:nvPr>
            <p:ph type="subTitle" idx="1"/>
          </p:nvPr>
        </p:nvSpPr>
        <p:spPr>
          <a:xfrm>
            <a:off x="457201" y="693901"/>
            <a:ext cx="7914639" cy="220499"/>
          </a:xfrm>
          <a:noFill/>
          <a:ln>
            <a:noFill/>
          </a:ln>
        </p:spPr>
        <p:txBody>
          <a:bodyPr vert="horz" wrap="square" lIns="0" tIns="0" rIns="0" bIns="0" numCol="1" anchor="t" anchorCtr="0" compatLnSpc="1">
            <a:prstTxWarp prst="textNoShape">
              <a:avLst/>
            </a:prstTxWarp>
          </a:bodyPr>
          <a:lstStyle/>
          <a:p>
            <a:r>
              <a:rPr lang="fr-FR" dirty="0">
                <a:solidFill>
                  <a:srgbClr val="FF0066"/>
                </a:solidFill>
              </a:rPr>
              <a:t>Sustentabilidade em primeiro lugar!!</a:t>
            </a:r>
            <a:endParaRPr lang="fr-FR" dirty="0">
              <a:solidFill>
                <a:srgbClr val="FF0066"/>
              </a:solidFill>
            </a:endParaRPr>
          </a:p>
          <a:p>
            <a:endParaRPr lang="fr-FR" dirty="0">
              <a:solidFill>
                <a:srgbClr val="FF0066"/>
              </a:solidFill>
            </a:endParaRPr>
          </a:p>
        </p:txBody>
      </p:sp>
      <p:sp>
        <p:nvSpPr>
          <p:cNvPr id="2" name="Espace réservé du numéro de diapositive 1"/>
          <p:cNvSpPr>
            <a:spLocks noGrp="1"/>
          </p:cNvSpPr>
          <p:nvPr>
            <p:ph type="sldNum" sz="quarter" idx="12"/>
          </p:nvPr>
        </p:nvSpPr>
        <p:spPr/>
        <p:txBody>
          <a:bodyPr/>
          <a:lstStyle/>
          <a:p>
            <a:fld id="{33BBF0EA-312D-42F6-8AD4-6CEA31025EAE}" type="slidenum">
              <a:rPr lang="de-DE" altLang="fr-FR" smtClean="0"/>
              <a:pPr/>
              <a:t>11</a:t>
            </a:fld>
            <a:endParaRPr lang="de-DE" altLang="fr-FR" dirty="0"/>
          </a:p>
        </p:txBody>
      </p:sp>
      <p:sp>
        <p:nvSpPr>
          <p:cNvPr id="13" name="Rectangle 12"/>
          <p:cNvSpPr/>
          <p:nvPr/>
        </p:nvSpPr>
        <p:spPr>
          <a:xfrm>
            <a:off x="457201" y="1405049"/>
            <a:ext cx="8121647" cy="350865"/>
          </a:xfrm>
          <a:prstGeom prst="rect">
            <a:avLst/>
          </a:prstGeom>
        </p:spPr>
        <p:txBody>
          <a:bodyPr wrap="square">
            <a:spAutoFit/>
          </a:bodyPr>
          <a:lstStyle/>
          <a:p>
            <a:pPr algn="ctr">
              <a:lnSpc>
                <a:spcPct val="120000"/>
              </a:lnSpc>
            </a:pPr>
            <a:r>
              <a:rPr lang="pt-BR" sz="1400" b="1" i="1" dirty="0" smtClean="0">
                <a:latin typeface="Times New Roman" panose="02020603050405020304" pitchFamily="18" charset="0"/>
                <a:cs typeface="Times New Roman" panose="02020603050405020304" pitchFamily="18" charset="0"/>
              </a:rPr>
              <a:t>Três impactos complementares </a:t>
            </a:r>
            <a:r>
              <a:rPr lang="pt-BR" sz="1400" b="1" i="1" dirty="0">
                <a:latin typeface="Times New Roman" panose="02020603050405020304" pitchFamily="18" charset="0"/>
                <a:cs typeface="Times New Roman" panose="02020603050405020304" pitchFamily="18" charset="0"/>
              </a:rPr>
              <a:t>da sustentabilidade</a:t>
            </a:r>
            <a:endParaRPr lang="en-US" sz="1200" b="1" i="1" dirty="0">
              <a:latin typeface="Times New Roman" panose="02020603050405020304" pitchFamily="18" charset="0"/>
              <a:cs typeface="Times New Roman" panose="02020603050405020304" pitchFamily="18" charset="0"/>
            </a:endParaRPr>
          </a:p>
        </p:txBody>
      </p:sp>
      <p:sp>
        <p:nvSpPr>
          <p:cNvPr id="8" name="Rogner un rectangle à un seul coin 7"/>
          <p:cNvSpPr/>
          <p:nvPr/>
        </p:nvSpPr>
        <p:spPr>
          <a:xfrm>
            <a:off x="776571" y="2048925"/>
            <a:ext cx="2232000" cy="1659467"/>
          </a:xfrm>
          <a:prstGeom prst="snip1Rect">
            <a:avLst>
              <a:gd name="adj" fmla="val 7898"/>
            </a:avLst>
          </a:prstGeom>
          <a:solidFill>
            <a:srgbClr val="F3E9E5">
              <a:alpha val="50196"/>
            </a:srgbClr>
          </a:solidFill>
          <a:ln>
            <a:solidFill>
              <a:srgbClr val="68B02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rgbClr val="007734"/>
                </a:solidFill>
              </a:rPr>
              <a:t>DESPERDÍCIO ZERO</a:t>
            </a:r>
            <a:endParaRPr lang="fr-FR" dirty="0">
              <a:solidFill>
                <a:srgbClr val="007734"/>
              </a:solidFill>
            </a:endParaRPr>
          </a:p>
        </p:txBody>
      </p:sp>
      <p:sp>
        <p:nvSpPr>
          <p:cNvPr id="9" name="Rogner un rectangle à un seul coin 8"/>
          <p:cNvSpPr/>
          <p:nvPr/>
        </p:nvSpPr>
        <p:spPr>
          <a:xfrm>
            <a:off x="3358896" y="2048925"/>
            <a:ext cx="2232000" cy="1659467"/>
          </a:xfrm>
          <a:prstGeom prst="snip1Rect">
            <a:avLst>
              <a:gd name="adj" fmla="val 11639"/>
            </a:avLst>
          </a:prstGeom>
          <a:solidFill>
            <a:srgbClr val="F3E9E5">
              <a:alpha val="50196"/>
            </a:srgbClr>
          </a:solidFill>
          <a:ln>
            <a:solidFill>
              <a:srgbClr val="68B02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rgbClr val="007734"/>
                </a:solidFill>
              </a:rPr>
              <a:t>PARCERIA ENGAJADA</a:t>
            </a:r>
            <a:endParaRPr lang="fr-FR" dirty="0">
              <a:solidFill>
                <a:srgbClr val="007734"/>
              </a:solidFill>
            </a:endParaRPr>
          </a:p>
        </p:txBody>
      </p:sp>
      <p:sp>
        <p:nvSpPr>
          <p:cNvPr id="12" name="Rogner un rectangle à un seul coin 11"/>
          <p:cNvSpPr/>
          <p:nvPr/>
        </p:nvSpPr>
        <p:spPr>
          <a:xfrm>
            <a:off x="5939537" y="2048925"/>
            <a:ext cx="2232000" cy="1659467"/>
          </a:xfrm>
          <a:prstGeom prst="snip1Rect">
            <a:avLst>
              <a:gd name="adj" fmla="val 11639"/>
            </a:avLst>
          </a:prstGeom>
          <a:solidFill>
            <a:srgbClr val="F3E9E5">
              <a:alpha val="50196"/>
            </a:srgbClr>
          </a:solidFill>
          <a:ln>
            <a:solidFill>
              <a:srgbClr val="68B022"/>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rgbClr val="007734"/>
                </a:solidFill>
              </a:rPr>
              <a:t>IMPACTO POSITIVO </a:t>
            </a:r>
            <a:r>
              <a:rPr lang="fr-FR" dirty="0" smtClean="0">
                <a:solidFill>
                  <a:srgbClr val="007734"/>
                </a:solidFill>
              </a:rPr>
              <a:t>NA</a:t>
            </a:r>
          </a:p>
          <a:p>
            <a:pPr algn="ctr"/>
            <a:r>
              <a:rPr lang="fr-FR" dirty="0" smtClean="0">
                <a:solidFill>
                  <a:srgbClr val="007734"/>
                </a:solidFill>
              </a:rPr>
              <a:t>TERRA</a:t>
            </a:r>
            <a:endParaRPr lang="fr-FR" dirty="0">
              <a:solidFill>
                <a:srgbClr val="007734"/>
              </a:solidFill>
            </a:endParaRPr>
          </a:p>
        </p:txBody>
      </p:sp>
      <p:pic>
        <p:nvPicPr>
          <p:cNvPr id="15" name="Picture 2" descr="C:\Users\uinhv\Downloads\shutterstock_1435675721.jpg"/>
          <p:cNvPicPr>
            <a:picLocks noChangeAspect="1" noChangeArrowheads="1"/>
          </p:cNvPicPr>
          <p:nvPr/>
        </p:nvPicPr>
        <p:blipFill rotWithShape="1">
          <a:blip r:embed="rId3" cstate="print">
            <a:clrChange>
              <a:clrFrom>
                <a:srgbClr val="FFFFFF"/>
              </a:clrFrom>
              <a:clrTo>
                <a:srgbClr val="FFFFFF">
                  <a:alpha val="0"/>
                </a:srgbClr>
              </a:clrTo>
            </a:clrChange>
            <a:extLst>
              <a:ext uri="{BEBA8EAE-BF5A-486C-A8C5-ECC9F3942E4B}">
                <a14:imgProps xmlns:a14="http://schemas.microsoft.com/office/drawing/2010/main">
                  <a14:imgLayer r:embed="rId4">
                    <a14:imgEffect>
                      <a14:backgroundRemoval t="29666" b="47741" l="29260" r="47696">
                        <a14:foregroundMark x1="31626" y1="41425" x2="31403" y2="37082"/>
                        <a14:foregroundMark x1="40535" y1="45546" x2="42762" y2="43653"/>
                      </a14:backgroundRemoval>
                    </a14:imgEffect>
                    <a14:imgEffect>
                      <a14:brightnessContrast contrast="-20000"/>
                    </a14:imgEffect>
                  </a14:imgLayer>
                </a14:imgProps>
              </a:ext>
              <a:ext uri="{28A0092B-C50C-407E-A947-70E740481C1C}">
                <a14:useLocalDpi xmlns:a14="http://schemas.microsoft.com/office/drawing/2010/main"/>
              </a:ext>
            </a:extLst>
          </a:blip>
          <a:srcRect l="26955" t="27407" r="50000" b="50000"/>
          <a:stretch/>
        </p:blipFill>
        <p:spPr bwMode="auto">
          <a:xfrm>
            <a:off x="2135026" y="3286648"/>
            <a:ext cx="860382" cy="843488"/>
          </a:xfrm>
          <a:prstGeom prst="rect">
            <a:avLst/>
          </a:prstGeom>
          <a:noFill/>
          <a:extLst>
            <a:ext uri="{909E8E84-426E-40DD-AFC4-6F175D3DCCD1}">
              <a14:hiddenFill xmlns:a14="http://schemas.microsoft.com/office/drawing/2010/main">
                <a:solidFill>
                  <a:srgbClr val="FFFFFF"/>
                </a:solidFill>
              </a14:hiddenFill>
            </a:ext>
          </a:extLst>
        </p:spPr>
      </p:pic>
      <p:pic>
        <p:nvPicPr>
          <p:cNvPr id="5123" name="Picture 3" descr="C:\Users\uinhv\Downloads\shutterstock_1027827586.jpg"/>
          <p:cNvPicPr>
            <a:picLocks noChangeAspect="1" noChangeArrowheads="1"/>
          </p:cNvPicPr>
          <p:nvPr/>
        </p:nvPicPr>
        <p:blipFill rotWithShape="1">
          <a:blip r:embed="rId5" cstate="print">
            <a:clrChange>
              <a:clrFrom>
                <a:srgbClr val="FFFFFF"/>
              </a:clrFrom>
              <a:clrTo>
                <a:srgbClr val="FFFFFF">
                  <a:alpha val="0"/>
                </a:srgbClr>
              </a:clrTo>
            </a:clrChange>
            <a:extLst>
              <a:ext uri="{28A0092B-C50C-407E-A947-70E740481C1C}">
                <a14:useLocalDpi xmlns:a14="http://schemas.microsoft.com/office/drawing/2010/main"/>
              </a:ext>
            </a:extLst>
          </a:blip>
          <a:srcRect l="34198" t="15145" r="25303" b="30699"/>
          <a:stretch/>
        </p:blipFill>
        <p:spPr bwMode="auto">
          <a:xfrm>
            <a:off x="4783255" y="3402392"/>
            <a:ext cx="610256" cy="612000"/>
          </a:xfrm>
          <a:prstGeom prst="ellipse">
            <a:avLst/>
          </a:prstGeom>
          <a:noFill/>
          <a:extLst>
            <a:ext uri="{909E8E84-426E-40DD-AFC4-6F175D3DCCD1}">
              <a14:hiddenFill xmlns:a14="http://schemas.microsoft.com/office/drawing/2010/main">
                <a:solidFill>
                  <a:srgbClr val="FFFFFF"/>
                </a:solidFill>
              </a14:hiddenFill>
            </a:ext>
          </a:extLst>
        </p:spPr>
      </p:pic>
      <p:pic>
        <p:nvPicPr>
          <p:cNvPr id="16" name="Picture 2" descr="C:\Users\uinhv\Downloads\shutterstock_1179319306.jpg"/>
          <p:cNvPicPr>
            <a:picLocks noChangeAspect="1" noChangeArrowheads="1"/>
          </p:cNvPicPr>
          <p:nvPr/>
        </p:nvPicPr>
        <p:blipFill rotWithShape="1">
          <a:blip r:embed="rId6" cstate="print">
            <a:clrChange>
              <a:clrFrom>
                <a:srgbClr val="FFFFFF"/>
              </a:clrFrom>
              <a:clrTo>
                <a:srgbClr val="FFFFFF">
                  <a:alpha val="0"/>
                </a:srgbClr>
              </a:clrTo>
            </a:clrChange>
            <a:extLst>
              <a:ext uri="{28A0092B-C50C-407E-A947-70E740481C1C}">
                <a14:useLocalDpi xmlns:a14="http://schemas.microsoft.com/office/drawing/2010/main"/>
              </a:ext>
            </a:extLst>
          </a:blip>
          <a:srcRect l="24485" t="22543" r="25803" b="30700"/>
          <a:stretch/>
        </p:blipFill>
        <p:spPr bwMode="auto">
          <a:xfrm>
            <a:off x="7227847" y="3369732"/>
            <a:ext cx="790447" cy="7434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256710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457199" y="1375453"/>
            <a:ext cx="8196429" cy="3212540"/>
          </a:xfrm>
          <a:prstGeom prst="rect">
            <a:avLst/>
          </a:prstGeom>
          <a:noFill/>
          <a:ln w="19050">
            <a:solidFill>
              <a:srgbClr val="68B022"/>
            </a:solidFill>
          </a:ln>
        </p:spPr>
        <p:style>
          <a:lnRef idx="2">
            <a:schemeClr val="accent1">
              <a:shade val="50000"/>
            </a:schemeClr>
          </a:lnRef>
          <a:fillRef idx="1">
            <a:schemeClr val="accent1"/>
          </a:fillRef>
          <a:effectRef idx="0">
            <a:schemeClr val="accent1"/>
          </a:effectRef>
          <a:fontRef idx="minor">
            <a:schemeClr val="lt1"/>
          </a:fontRef>
        </p:style>
        <p:txBody>
          <a:bodyPr lIns="91420" tIns="45710" rIns="91420" bIns="45710" anchor="ctr"/>
          <a:lstStyle/>
          <a:p>
            <a:pPr algn="ctr">
              <a:defRPr/>
            </a:pPr>
            <a:endParaRPr lang="en-US">
              <a:solidFill>
                <a:prstClr val="black"/>
              </a:solidFill>
            </a:endParaRPr>
          </a:p>
        </p:txBody>
      </p:sp>
      <p:sp>
        <p:nvSpPr>
          <p:cNvPr id="12" name="Rectangle 11"/>
          <p:cNvSpPr/>
          <p:nvPr/>
        </p:nvSpPr>
        <p:spPr>
          <a:xfrm>
            <a:off x="194310" y="1165861"/>
            <a:ext cx="674370" cy="3634740"/>
          </a:xfrm>
          <a:prstGeom prst="rect">
            <a:avLst/>
          </a:prstGeom>
          <a:solidFill>
            <a:srgbClr val="D9E8C3"/>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en-GB"/>
          </a:p>
        </p:txBody>
      </p:sp>
      <p:sp>
        <p:nvSpPr>
          <p:cNvPr id="2" name="Titre 1"/>
          <p:cNvSpPr>
            <a:spLocks noGrp="1"/>
          </p:cNvSpPr>
          <p:nvPr>
            <p:ph type="title"/>
          </p:nvPr>
        </p:nvSpPr>
        <p:spPr/>
        <p:txBody>
          <a:bodyPr/>
          <a:lstStyle/>
          <a:p>
            <a:r>
              <a:rPr lang="en-GB" dirty="0" err="1"/>
              <a:t>Colheita</a:t>
            </a:r>
            <a:r>
              <a:rPr lang="en-GB" dirty="0"/>
              <a:t> e </a:t>
            </a:r>
            <a:r>
              <a:rPr lang="en-GB" dirty="0" err="1"/>
              <a:t>processo</a:t>
            </a:r>
            <a:endParaRPr lang="en-GB" dirty="0"/>
          </a:p>
        </p:txBody>
      </p:sp>
      <p:sp>
        <p:nvSpPr>
          <p:cNvPr id="3" name="Espace réservé du numéro de diapositive 2"/>
          <p:cNvSpPr>
            <a:spLocks noGrp="1"/>
          </p:cNvSpPr>
          <p:nvPr>
            <p:ph type="sldNum" sz="quarter" idx="12"/>
          </p:nvPr>
        </p:nvSpPr>
        <p:spPr/>
        <p:txBody>
          <a:bodyPr/>
          <a:lstStyle/>
          <a:p>
            <a:fld id="{8AD48C63-78A6-4D64-B839-4870EFEB9C13}" type="slidenum">
              <a:rPr lang="de-DE" smtClean="0">
                <a:solidFill>
                  <a:srgbClr val="A8A09E"/>
                </a:solidFill>
              </a:rPr>
              <a:pPr/>
              <a:t>12</a:t>
            </a:fld>
            <a:endParaRPr lang="de-DE">
              <a:solidFill>
                <a:srgbClr val="A8A09E"/>
              </a:solidFill>
            </a:endParaRPr>
          </a:p>
        </p:txBody>
      </p:sp>
      <p:sp>
        <p:nvSpPr>
          <p:cNvPr id="4" name="Sous-titre 3"/>
          <p:cNvSpPr>
            <a:spLocks noGrp="1"/>
          </p:cNvSpPr>
          <p:nvPr>
            <p:ph type="subTitle" idx="1"/>
          </p:nvPr>
        </p:nvSpPr>
        <p:spPr>
          <a:noFill/>
          <a:ln>
            <a:noFill/>
          </a:ln>
        </p:spPr>
        <p:txBody>
          <a:bodyPr vert="horz" wrap="square" lIns="0" tIns="0" rIns="0" bIns="0" numCol="1" anchor="t" anchorCtr="0" compatLnSpc="1">
            <a:prstTxWarp prst="textNoShape">
              <a:avLst/>
            </a:prstTxWarp>
          </a:bodyPr>
          <a:lstStyle/>
          <a:p>
            <a:r>
              <a:rPr lang="pt-BR" dirty="0">
                <a:solidFill>
                  <a:srgbClr val="FF0066"/>
                </a:solidFill>
              </a:rPr>
              <a:t>Totalmente otimizado e adaptado </a:t>
            </a:r>
            <a:r>
              <a:rPr lang="pt-BR" dirty="0" smtClean="0">
                <a:solidFill>
                  <a:srgbClr val="FF0066"/>
                </a:solidFill>
              </a:rPr>
              <a:t>as espécies</a:t>
            </a:r>
            <a:endParaRPr lang="en-GB" dirty="0">
              <a:solidFill>
                <a:srgbClr val="FF0066"/>
              </a:solidFill>
            </a:endParaRPr>
          </a:p>
        </p:txBody>
      </p:sp>
      <p:pic>
        <p:nvPicPr>
          <p:cNvPr id="18" name="Image 17"/>
          <p:cNvPicPr>
            <a:picLocks noChangeAspect="1"/>
          </p:cNvPicPr>
          <p:nvPr/>
        </p:nvPicPr>
        <p:blipFill rotWithShape="1">
          <a:blip r:embed="rId3" cstate="print">
            <a:extLst>
              <a:ext uri="{28A0092B-C50C-407E-A947-70E740481C1C}">
                <a14:useLocalDpi xmlns:a14="http://schemas.microsoft.com/office/drawing/2010/main"/>
              </a:ext>
            </a:extLst>
          </a:blip>
          <a:srcRect b="12540"/>
          <a:stretch/>
        </p:blipFill>
        <p:spPr>
          <a:xfrm>
            <a:off x="270219" y="2801115"/>
            <a:ext cx="514350" cy="449852"/>
          </a:xfrm>
          <a:prstGeom prst="rect">
            <a:avLst/>
          </a:prstGeom>
        </p:spPr>
      </p:pic>
      <p:sp>
        <p:nvSpPr>
          <p:cNvPr id="21" name="Rectangle 20"/>
          <p:cNvSpPr/>
          <p:nvPr/>
        </p:nvSpPr>
        <p:spPr>
          <a:xfrm>
            <a:off x="868680" y="1649431"/>
            <a:ext cx="7710170" cy="300082"/>
          </a:xfrm>
          <a:prstGeom prst="rect">
            <a:avLst/>
          </a:prstGeom>
        </p:spPr>
        <p:txBody>
          <a:bodyPr wrap="square" lIns="68580" tIns="34290" rIns="68580" bIns="34290">
            <a:spAutoFit/>
          </a:bodyPr>
          <a:lstStyle/>
          <a:p>
            <a:r>
              <a:rPr lang="pt-BR" sz="1500" dirty="0" smtClean="0"/>
              <a:t>Identificar frutas </a:t>
            </a:r>
            <a:r>
              <a:rPr lang="pt-BR" sz="1500" dirty="0"/>
              <a:t>cultivadas em áreas específicas </a:t>
            </a:r>
            <a:r>
              <a:rPr lang="pt-BR" sz="1500" dirty="0" smtClean="0"/>
              <a:t>em </a:t>
            </a:r>
            <a:r>
              <a:rPr lang="pt-BR" sz="1500" b="1" dirty="0">
                <a:solidFill>
                  <a:srgbClr val="68B222"/>
                </a:solidFill>
              </a:rPr>
              <a:t>ótimas </a:t>
            </a:r>
            <a:r>
              <a:rPr lang="pt-BR" sz="1500" b="1" dirty="0" smtClean="0">
                <a:solidFill>
                  <a:srgbClr val="68B222"/>
                </a:solidFill>
              </a:rPr>
              <a:t>condições climáticas.</a:t>
            </a:r>
            <a:endParaRPr lang="fr-FR" sz="1500" b="1" dirty="0">
              <a:solidFill>
                <a:srgbClr val="68B222"/>
              </a:solidFill>
            </a:endParaRPr>
          </a:p>
        </p:txBody>
      </p:sp>
      <p:pic>
        <p:nvPicPr>
          <p:cNvPr id="22" name="Image 21"/>
          <p:cNvPicPr>
            <a:picLocks noChangeAspect="1"/>
          </p:cNvPicPr>
          <p:nvPr/>
        </p:nvPicPr>
        <p:blipFill rotWithShape="1">
          <a:blip r:embed="rId4" cstate="print">
            <a:extLst>
              <a:ext uri="{28A0092B-C50C-407E-A947-70E740481C1C}">
                <a14:useLocalDpi xmlns:a14="http://schemas.microsoft.com/office/drawing/2010/main"/>
              </a:ext>
            </a:extLst>
          </a:blip>
          <a:srcRect l="26349" t="5079" r="27143" b="19524"/>
          <a:stretch/>
        </p:blipFill>
        <p:spPr>
          <a:xfrm>
            <a:off x="330501" y="2049237"/>
            <a:ext cx="393787" cy="638392"/>
          </a:xfrm>
          <a:prstGeom prst="rect">
            <a:avLst/>
          </a:prstGeom>
        </p:spPr>
      </p:pic>
      <p:pic>
        <p:nvPicPr>
          <p:cNvPr id="23" name="Image 22"/>
          <p:cNvPicPr>
            <a:picLocks noChangeAspect="1"/>
          </p:cNvPicPr>
          <p:nvPr/>
        </p:nvPicPr>
        <p:blipFill rotWithShape="1">
          <a:blip r:embed="rId5" cstate="print">
            <a:extLst>
              <a:ext uri="{28A0092B-C50C-407E-A947-70E740481C1C}">
                <a14:useLocalDpi xmlns:a14="http://schemas.microsoft.com/office/drawing/2010/main"/>
              </a:ext>
            </a:extLst>
          </a:blip>
          <a:srcRect b="13492"/>
          <a:stretch/>
        </p:blipFill>
        <p:spPr>
          <a:xfrm>
            <a:off x="207806" y="1429065"/>
            <a:ext cx="639178" cy="552940"/>
          </a:xfrm>
          <a:prstGeom prst="rect">
            <a:avLst/>
          </a:prstGeom>
        </p:spPr>
      </p:pic>
      <p:sp>
        <p:nvSpPr>
          <p:cNvPr id="5" name="Rectangle 4"/>
          <p:cNvSpPr/>
          <p:nvPr/>
        </p:nvSpPr>
        <p:spPr>
          <a:xfrm>
            <a:off x="868679" y="3345384"/>
            <a:ext cx="7784949" cy="1685077"/>
          </a:xfrm>
          <a:prstGeom prst="rect">
            <a:avLst/>
          </a:prstGeom>
        </p:spPr>
        <p:txBody>
          <a:bodyPr wrap="square" lIns="68580" tIns="34290" rIns="68580" bIns="34290">
            <a:spAutoFit/>
          </a:bodyPr>
          <a:lstStyle/>
          <a:p>
            <a:pPr>
              <a:buClr>
                <a:srgbClr val="68B022"/>
              </a:buClr>
            </a:pPr>
            <a:r>
              <a:rPr lang="fr-FR" sz="1500" b="1" dirty="0" smtClean="0">
                <a:highlight>
                  <a:srgbClr val="D9E8C3"/>
                </a:highlight>
              </a:rPr>
              <a:t>Gerar a cultura do não </a:t>
            </a:r>
            <a:r>
              <a:rPr lang="fr-FR" sz="1500" b="1" dirty="0">
                <a:highlight>
                  <a:srgbClr val="D9E8C3"/>
                </a:highlight>
              </a:rPr>
              <a:t>desperdício - </a:t>
            </a:r>
            <a:r>
              <a:rPr lang="fr-FR" sz="1500" b="1" dirty="0" smtClean="0">
                <a:highlight>
                  <a:srgbClr val="D9E8C3"/>
                </a:highlight>
              </a:rPr>
              <a:t>Princípio </a:t>
            </a:r>
            <a:r>
              <a:rPr lang="fr-FR" sz="1500" b="1" dirty="0">
                <a:highlight>
                  <a:srgbClr val="D9E8C3"/>
                </a:highlight>
              </a:rPr>
              <a:t>C</a:t>
            </a:r>
            <a:r>
              <a:rPr lang="fr-FR" sz="1500" b="1" dirty="0" smtClean="0">
                <a:highlight>
                  <a:srgbClr val="D9E8C3"/>
                </a:highlight>
              </a:rPr>
              <a:t>ircular</a:t>
            </a:r>
          </a:p>
          <a:p>
            <a:pPr marL="257175" indent="-257175">
              <a:buClr>
                <a:srgbClr val="68B022"/>
              </a:buClr>
              <a:buFont typeface="Arial" panose="020B0604020202020204" pitchFamily="34" charset="0"/>
              <a:buChar char="→"/>
            </a:pPr>
            <a:r>
              <a:rPr lang="en-GB" sz="1500" b="1" dirty="0" err="1" smtClean="0">
                <a:ea typeface="+mn-lt"/>
                <a:cs typeface="+mn-lt"/>
              </a:rPr>
              <a:t>Polpa</a:t>
            </a:r>
            <a:r>
              <a:rPr lang="en-GB" sz="1500" dirty="0">
                <a:ea typeface="+mn-lt"/>
                <a:cs typeface="+mn-lt"/>
              </a:rPr>
              <a:t> </a:t>
            </a:r>
            <a:r>
              <a:rPr lang="en-GB" sz="1500" dirty="0" smtClean="0">
                <a:ea typeface="+mn-lt"/>
                <a:cs typeface="+mn-lt"/>
              </a:rPr>
              <a:t>- </a:t>
            </a:r>
            <a:r>
              <a:rPr lang="en-GB" sz="1500" dirty="0" err="1" smtClean="0">
                <a:ea typeface="+mn-lt"/>
                <a:cs typeface="+mn-lt"/>
              </a:rPr>
              <a:t>pode</a:t>
            </a:r>
            <a:r>
              <a:rPr lang="en-GB" sz="1500" dirty="0" smtClean="0">
                <a:ea typeface="+mn-lt"/>
                <a:cs typeface="+mn-lt"/>
              </a:rPr>
              <a:t> </a:t>
            </a:r>
            <a:r>
              <a:rPr lang="en-GB" sz="1500" dirty="0" err="1" smtClean="0">
                <a:ea typeface="+mn-lt"/>
                <a:cs typeface="+mn-lt"/>
              </a:rPr>
              <a:t>ser</a:t>
            </a:r>
            <a:r>
              <a:rPr lang="en-GB" sz="1500" dirty="0" smtClean="0">
                <a:ea typeface="+mn-lt"/>
                <a:cs typeface="+mn-lt"/>
              </a:rPr>
              <a:t> </a:t>
            </a:r>
            <a:r>
              <a:rPr lang="en-GB" sz="1500" dirty="0" err="1" smtClean="0">
                <a:ea typeface="+mn-lt"/>
                <a:cs typeface="+mn-lt"/>
              </a:rPr>
              <a:t>utilizada</a:t>
            </a:r>
            <a:r>
              <a:rPr lang="en-GB" sz="1500" dirty="0" smtClean="0">
                <a:ea typeface="+mn-lt"/>
                <a:cs typeface="+mn-lt"/>
              </a:rPr>
              <a:t> </a:t>
            </a:r>
            <a:r>
              <a:rPr lang="en-GB" sz="1500" dirty="0" err="1" smtClean="0">
                <a:ea typeface="+mn-lt"/>
                <a:cs typeface="+mn-lt"/>
              </a:rPr>
              <a:t>na</a:t>
            </a:r>
            <a:r>
              <a:rPr lang="en-GB" sz="1500" dirty="0" smtClean="0">
                <a:ea typeface="+mn-lt"/>
                <a:cs typeface="+mn-lt"/>
              </a:rPr>
              <a:t> </a:t>
            </a:r>
            <a:r>
              <a:rPr lang="en-GB" sz="1500" dirty="0" err="1" smtClean="0">
                <a:ea typeface="+mn-lt"/>
                <a:cs typeface="+mn-lt"/>
              </a:rPr>
              <a:t>indústria</a:t>
            </a:r>
            <a:r>
              <a:rPr lang="en-GB" sz="1500" dirty="0" smtClean="0">
                <a:ea typeface="+mn-lt"/>
                <a:cs typeface="+mn-lt"/>
              </a:rPr>
              <a:t> </a:t>
            </a:r>
            <a:r>
              <a:rPr lang="en-GB" sz="1500" dirty="0" err="1" smtClean="0">
                <a:ea typeface="+mn-lt"/>
                <a:cs typeface="+mn-lt"/>
              </a:rPr>
              <a:t>alimentícia</a:t>
            </a:r>
            <a:r>
              <a:rPr lang="en-GB" sz="1500" dirty="0" smtClean="0">
                <a:ea typeface="+mn-lt"/>
                <a:cs typeface="+mn-lt"/>
              </a:rPr>
              <a:t> </a:t>
            </a:r>
            <a:r>
              <a:rPr lang="en-GB" sz="1500" dirty="0" err="1" smtClean="0">
                <a:ea typeface="+mn-lt"/>
                <a:cs typeface="+mn-lt"/>
              </a:rPr>
              <a:t>para</a:t>
            </a:r>
            <a:r>
              <a:rPr lang="en-GB" sz="1500" dirty="0" smtClean="0">
                <a:ea typeface="+mn-lt"/>
                <a:cs typeface="+mn-lt"/>
              </a:rPr>
              <a:t> </a:t>
            </a:r>
            <a:r>
              <a:rPr lang="en-GB" sz="1500" dirty="0" err="1" smtClean="0">
                <a:ea typeface="+mn-lt"/>
                <a:cs typeface="+mn-lt"/>
              </a:rPr>
              <a:t>produção</a:t>
            </a:r>
            <a:r>
              <a:rPr lang="en-GB" sz="1500" dirty="0" smtClean="0">
                <a:ea typeface="+mn-lt"/>
                <a:cs typeface="+mn-lt"/>
              </a:rPr>
              <a:t> de </a:t>
            </a:r>
            <a:r>
              <a:rPr lang="en-GB" sz="1500" dirty="0" err="1" smtClean="0">
                <a:ea typeface="+mn-lt"/>
                <a:cs typeface="+mn-lt"/>
              </a:rPr>
              <a:t>sucos</a:t>
            </a:r>
            <a:r>
              <a:rPr lang="en-GB" sz="1500" dirty="0" smtClean="0">
                <a:ea typeface="+mn-lt"/>
                <a:cs typeface="+mn-lt"/>
              </a:rPr>
              <a:t>.</a:t>
            </a:r>
            <a:endParaRPr lang="en-GB" sz="1500" dirty="0">
              <a:ea typeface="+mn-lt"/>
              <a:cs typeface="+mn-lt"/>
              <a:sym typeface="Wingdings" panose="05000000000000000000" pitchFamily="2" charset="2"/>
            </a:endParaRPr>
          </a:p>
          <a:p>
            <a:pPr marL="257175" indent="-257175">
              <a:buClr>
                <a:srgbClr val="68B022"/>
              </a:buClr>
              <a:buFont typeface="Arial" panose="020B0604020202020204" pitchFamily="34" charset="0"/>
              <a:buChar char="→"/>
            </a:pPr>
            <a:r>
              <a:rPr lang="en-GB" sz="1500" b="1" dirty="0" err="1" smtClean="0">
                <a:ea typeface="Calibri" panose="020F0502020204030204" pitchFamily="34" charset="0"/>
                <a:cs typeface="Calibri"/>
              </a:rPr>
              <a:t>Bagaço</a:t>
            </a:r>
            <a:r>
              <a:rPr lang="en-GB" sz="1500" dirty="0" smtClean="0">
                <a:ea typeface="Calibri" panose="020F0502020204030204" pitchFamily="34" charset="0"/>
                <a:cs typeface="Calibri"/>
              </a:rPr>
              <a:t> </a:t>
            </a:r>
            <a:r>
              <a:rPr lang="en-GB" sz="1500" dirty="0" smtClean="0">
                <a:ea typeface="Calibri" panose="020F0502020204030204" pitchFamily="34" charset="0"/>
                <a:cs typeface="Calibri"/>
                <a:sym typeface="Wingdings" panose="05000000000000000000" pitchFamily="2" charset="2"/>
              </a:rPr>
              <a:t>- </a:t>
            </a:r>
            <a:r>
              <a:rPr lang="en-GB" sz="1500" dirty="0" err="1" smtClean="0">
                <a:ea typeface="Calibri" panose="020F0502020204030204" pitchFamily="34" charset="0"/>
                <a:cs typeface="Calibri"/>
              </a:rPr>
              <a:t>Pode</a:t>
            </a:r>
            <a:r>
              <a:rPr lang="en-GB" sz="1500" dirty="0">
                <a:ea typeface="Calibri" panose="020F0502020204030204" pitchFamily="34" charset="0"/>
                <a:cs typeface="Calibri"/>
              </a:rPr>
              <a:t> </a:t>
            </a:r>
            <a:r>
              <a:rPr lang="en-GB" sz="1500" dirty="0" err="1" smtClean="0">
                <a:ea typeface="Calibri" panose="020F0502020204030204" pitchFamily="34" charset="0"/>
                <a:cs typeface="Calibri"/>
              </a:rPr>
              <a:t>ser</a:t>
            </a:r>
            <a:r>
              <a:rPr lang="en-GB" sz="1500" dirty="0" smtClean="0">
                <a:ea typeface="Calibri" panose="020F0502020204030204" pitchFamily="34" charset="0"/>
                <a:cs typeface="Calibri"/>
              </a:rPr>
              <a:t> </a:t>
            </a:r>
            <a:r>
              <a:rPr lang="en-GB" sz="1500" dirty="0" err="1" smtClean="0">
                <a:ea typeface="Calibri" panose="020F0502020204030204" pitchFamily="34" charset="0"/>
                <a:cs typeface="Calibri"/>
              </a:rPr>
              <a:t>utilizado</a:t>
            </a:r>
            <a:r>
              <a:rPr lang="en-GB" sz="1500" dirty="0" smtClean="0">
                <a:ea typeface="Calibri" panose="020F0502020204030204" pitchFamily="34" charset="0"/>
                <a:cs typeface="Calibri"/>
              </a:rPr>
              <a:t> </a:t>
            </a:r>
            <a:r>
              <a:rPr lang="en-GB" sz="1500" dirty="0" err="1" smtClean="0">
                <a:ea typeface="Calibri" panose="020F0502020204030204" pitchFamily="34" charset="0"/>
                <a:cs typeface="Calibri"/>
              </a:rPr>
              <a:t>em</a:t>
            </a:r>
            <a:r>
              <a:rPr lang="en-GB" sz="1500" dirty="0">
                <a:ea typeface="Calibri" panose="020F0502020204030204" pitchFamily="34" charset="0"/>
                <a:cs typeface="Calibri"/>
              </a:rPr>
              <a:t> </a:t>
            </a:r>
            <a:r>
              <a:rPr lang="en-GB" sz="1500" dirty="0" err="1">
                <a:ea typeface="Calibri" panose="020F0502020204030204" pitchFamily="34" charset="0"/>
                <a:cs typeface="Calibri"/>
              </a:rPr>
              <a:t>ração</a:t>
            </a:r>
            <a:r>
              <a:rPr lang="en-GB" sz="1500" dirty="0">
                <a:ea typeface="Calibri" panose="020F0502020204030204" pitchFamily="34" charset="0"/>
                <a:cs typeface="Calibri"/>
              </a:rPr>
              <a:t> </a:t>
            </a:r>
            <a:r>
              <a:rPr lang="en-GB" sz="1500" dirty="0" smtClean="0">
                <a:ea typeface="Calibri" panose="020F0502020204030204" pitchFamily="34" charset="0"/>
                <a:cs typeface="Calibri"/>
              </a:rPr>
              <a:t>animal, </a:t>
            </a:r>
            <a:r>
              <a:rPr lang="en-GB" sz="1500" dirty="0" err="1" smtClean="0">
                <a:ea typeface="Calibri" panose="020F0502020204030204" pitchFamily="34" charset="0"/>
                <a:cs typeface="Calibri"/>
              </a:rPr>
              <a:t>ou</a:t>
            </a:r>
            <a:r>
              <a:rPr lang="en-GB" sz="1500" dirty="0" smtClean="0">
                <a:ea typeface="Calibri" panose="020F0502020204030204" pitchFamily="34" charset="0"/>
                <a:cs typeface="Calibri"/>
              </a:rPr>
              <a:t> </a:t>
            </a:r>
            <a:r>
              <a:rPr lang="en-GB" sz="1500" dirty="0" err="1" smtClean="0">
                <a:ea typeface="Calibri" panose="020F0502020204030204" pitchFamily="34" charset="0"/>
                <a:cs typeface="Calibri"/>
              </a:rPr>
              <a:t>produção</a:t>
            </a:r>
            <a:r>
              <a:rPr lang="en-GB" sz="1500" dirty="0" smtClean="0">
                <a:ea typeface="Calibri" panose="020F0502020204030204" pitchFamily="34" charset="0"/>
                <a:cs typeface="Calibri"/>
              </a:rPr>
              <a:t> de </a:t>
            </a:r>
            <a:r>
              <a:rPr lang="en-GB" sz="1500" dirty="0" err="1" smtClean="0">
                <a:ea typeface="Calibri" panose="020F0502020204030204" pitchFamily="34" charset="0"/>
                <a:cs typeface="Calibri"/>
              </a:rPr>
              <a:t>farinha</a:t>
            </a:r>
            <a:r>
              <a:rPr lang="en-GB" sz="1500" dirty="0" smtClean="0">
                <a:ea typeface="Calibri" panose="020F0502020204030204" pitchFamily="34" charset="0"/>
                <a:cs typeface="Calibri"/>
              </a:rPr>
              <a:t>.</a:t>
            </a:r>
          </a:p>
          <a:p>
            <a:pPr marL="257175" indent="-257175">
              <a:buClr>
                <a:srgbClr val="68B022"/>
              </a:buClr>
              <a:buFont typeface="Arial" panose="020B0604020202020204" pitchFamily="34" charset="0"/>
              <a:buChar char="→"/>
            </a:pPr>
            <a:r>
              <a:rPr lang="en-GB" sz="1500" b="1" dirty="0" err="1" smtClean="0">
                <a:ea typeface="+mn-lt"/>
                <a:cs typeface="+mn-lt"/>
              </a:rPr>
              <a:t>Sementes</a:t>
            </a:r>
            <a:r>
              <a:rPr lang="en-GB" sz="1500" b="1" dirty="0" smtClean="0">
                <a:ea typeface="+mn-lt"/>
                <a:cs typeface="+mn-lt"/>
              </a:rPr>
              <a:t> </a:t>
            </a:r>
            <a:r>
              <a:rPr lang="en-GB" sz="1500" b="1" dirty="0" err="1" smtClean="0">
                <a:ea typeface="+mn-lt"/>
                <a:cs typeface="+mn-lt"/>
              </a:rPr>
              <a:t>ou</a:t>
            </a:r>
            <a:r>
              <a:rPr lang="en-GB" sz="1500" b="1" dirty="0" smtClean="0">
                <a:ea typeface="+mn-lt"/>
                <a:cs typeface="+mn-lt"/>
              </a:rPr>
              <a:t> </a:t>
            </a:r>
            <a:r>
              <a:rPr lang="en-GB" sz="1500" b="1" dirty="0" err="1" smtClean="0">
                <a:ea typeface="+mn-lt"/>
                <a:cs typeface="+mn-lt"/>
              </a:rPr>
              <a:t>Carroços</a:t>
            </a:r>
            <a:r>
              <a:rPr lang="en-GB" sz="1500" dirty="0" smtClean="0">
                <a:ea typeface="+mn-lt"/>
                <a:cs typeface="+mn-lt"/>
              </a:rPr>
              <a:t> -  </a:t>
            </a:r>
            <a:r>
              <a:rPr lang="en-GB" sz="1500" dirty="0" err="1" smtClean="0">
                <a:ea typeface="+mn-lt"/>
                <a:cs typeface="+mn-lt"/>
              </a:rPr>
              <a:t>Resíduo</a:t>
            </a:r>
            <a:r>
              <a:rPr lang="en-GB" sz="1500" dirty="0" smtClean="0">
                <a:ea typeface="+mn-lt"/>
                <a:cs typeface="+mn-lt"/>
              </a:rPr>
              <a:t> da </a:t>
            </a:r>
            <a:r>
              <a:rPr lang="en-GB" sz="1500" dirty="0" err="1" smtClean="0">
                <a:ea typeface="+mn-lt"/>
                <a:cs typeface="+mn-lt"/>
              </a:rPr>
              <a:t>produção</a:t>
            </a:r>
            <a:r>
              <a:rPr lang="en-GB" sz="1500" dirty="0" smtClean="0">
                <a:ea typeface="+mn-lt"/>
                <a:cs typeface="+mn-lt"/>
              </a:rPr>
              <a:t> de </a:t>
            </a:r>
            <a:r>
              <a:rPr lang="en-GB" sz="1500" dirty="0" err="1" smtClean="0">
                <a:ea typeface="+mn-lt"/>
                <a:cs typeface="+mn-lt"/>
              </a:rPr>
              <a:t>suco</a:t>
            </a:r>
            <a:r>
              <a:rPr lang="en-GB" sz="1500" dirty="0" smtClean="0">
                <a:ea typeface="+mn-lt"/>
                <a:cs typeface="+mn-lt"/>
              </a:rPr>
              <a:t>, </a:t>
            </a:r>
            <a:r>
              <a:rPr lang="en-GB" sz="1500" dirty="0" err="1" smtClean="0">
                <a:ea typeface="+mn-lt"/>
                <a:cs typeface="+mn-lt"/>
              </a:rPr>
              <a:t>podem</a:t>
            </a:r>
            <a:r>
              <a:rPr lang="en-GB" sz="1500" dirty="0" smtClean="0">
                <a:ea typeface="+mn-lt"/>
                <a:cs typeface="+mn-lt"/>
              </a:rPr>
              <a:t> </a:t>
            </a:r>
            <a:r>
              <a:rPr lang="en-GB" sz="1500" dirty="0" err="1" smtClean="0">
                <a:ea typeface="+mn-lt"/>
                <a:cs typeface="+mn-lt"/>
              </a:rPr>
              <a:t>ser</a:t>
            </a:r>
            <a:r>
              <a:rPr lang="en-GB" sz="1500" dirty="0" smtClean="0">
                <a:ea typeface="+mn-lt"/>
                <a:cs typeface="+mn-lt"/>
              </a:rPr>
              <a:t> </a:t>
            </a:r>
            <a:r>
              <a:rPr lang="en-GB" sz="1500" dirty="0" err="1" smtClean="0">
                <a:ea typeface="+mn-lt"/>
                <a:cs typeface="+mn-lt"/>
              </a:rPr>
              <a:t>utilizados</a:t>
            </a:r>
            <a:r>
              <a:rPr lang="en-GB" sz="1500" dirty="0" smtClean="0">
                <a:ea typeface="+mn-lt"/>
                <a:cs typeface="+mn-lt"/>
              </a:rPr>
              <a:t> </a:t>
            </a:r>
            <a:r>
              <a:rPr lang="en-GB" sz="1500" dirty="0" err="1" smtClean="0">
                <a:ea typeface="+mn-lt"/>
                <a:cs typeface="+mn-lt"/>
              </a:rPr>
              <a:t>pela</a:t>
            </a:r>
            <a:r>
              <a:rPr lang="en-GB" sz="1500" dirty="0" smtClean="0">
                <a:ea typeface="+mn-lt"/>
                <a:cs typeface="+mn-lt"/>
              </a:rPr>
              <a:t> </a:t>
            </a:r>
            <a:r>
              <a:rPr lang="en-GB" sz="1500" dirty="0" err="1" smtClean="0">
                <a:ea typeface="+mn-lt"/>
                <a:cs typeface="+mn-lt"/>
              </a:rPr>
              <a:t>indústria</a:t>
            </a:r>
            <a:r>
              <a:rPr lang="en-GB" sz="1500" dirty="0" smtClean="0">
                <a:ea typeface="+mn-lt"/>
                <a:cs typeface="+mn-lt"/>
              </a:rPr>
              <a:t> </a:t>
            </a:r>
            <a:r>
              <a:rPr lang="en-GB" sz="1500" dirty="0" err="1" smtClean="0">
                <a:ea typeface="+mn-lt"/>
                <a:cs typeface="+mn-lt"/>
              </a:rPr>
              <a:t>cosmética</a:t>
            </a:r>
            <a:r>
              <a:rPr lang="en-GB" sz="1500" dirty="0" smtClean="0">
                <a:ea typeface="+mn-lt"/>
                <a:cs typeface="+mn-lt"/>
              </a:rPr>
              <a:t> </a:t>
            </a:r>
            <a:r>
              <a:rPr lang="en-GB" sz="1500" dirty="0" err="1" smtClean="0">
                <a:ea typeface="+mn-lt"/>
                <a:cs typeface="+mn-lt"/>
              </a:rPr>
              <a:t>para</a:t>
            </a:r>
            <a:r>
              <a:rPr lang="en-GB" sz="1500" dirty="0" smtClean="0">
                <a:ea typeface="+mn-lt"/>
                <a:cs typeface="+mn-lt"/>
              </a:rPr>
              <a:t> </a:t>
            </a:r>
            <a:r>
              <a:rPr lang="en-GB" sz="1500" dirty="0" err="1" smtClean="0">
                <a:ea typeface="+mn-lt"/>
                <a:cs typeface="+mn-lt"/>
              </a:rPr>
              <a:t>produção</a:t>
            </a:r>
            <a:r>
              <a:rPr lang="en-GB" sz="1500" dirty="0" smtClean="0">
                <a:ea typeface="+mn-lt"/>
                <a:cs typeface="+mn-lt"/>
              </a:rPr>
              <a:t> de </a:t>
            </a:r>
            <a:r>
              <a:rPr lang="en-GB" sz="1500" dirty="0" err="1" smtClean="0">
                <a:ea typeface="+mn-lt"/>
                <a:cs typeface="+mn-lt"/>
              </a:rPr>
              <a:t>óleos</a:t>
            </a:r>
            <a:r>
              <a:rPr lang="en-GB" sz="1500" dirty="0" smtClean="0">
                <a:ea typeface="+mn-lt"/>
                <a:cs typeface="+mn-lt"/>
              </a:rPr>
              <a:t> </a:t>
            </a:r>
            <a:r>
              <a:rPr lang="en-GB" sz="1500" dirty="0" err="1" smtClean="0">
                <a:ea typeface="+mn-lt"/>
                <a:cs typeface="+mn-lt"/>
              </a:rPr>
              <a:t>vegetais</a:t>
            </a:r>
            <a:r>
              <a:rPr lang="en-GB" sz="1500" dirty="0" smtClean="0">
                <a:ea typeface="+mn-lt"/>
                <a:cs typeface="+mn-lt"/>
              </a:rPr>
              <a:t>.</a:t>
            </a:r>
            <a:endParaRPr lang="en-GB" sz="1500" dirty="0">
              <a:ea typeface="+mn-lt"/>
              <a:cs typeface="+mn-lt"/>
              <a:sym typeface="Wingdings" panose="05000000000000000000" pitchFamily="2" charset="2"/>
            </a:endParaRPr>
          </a:p>
          <a:p>
            <a:pPr marL="257175" indent="-257175">
              <a:buClr>
                <a:srgbClr val="68B022"/>
              </a:buClr>
              <a:buFont typeface="Arial" panose="020B0604020202020204" pitchFamily="34" charset="0"/>
              <a:buChar char="→"/>
            </a:pPr>
            <a:endParaRPr lang="fr-FR" sz="1500" dirty="0">
              <a:ea typeface="Calibri" panose="020F0502020204030204" pitchFamily="34" charset="0"/>
              <a:cs typeface="Calibri"/>
            </a:endParaRPr>
          </a:p>
          <a:p>
            <a:pPr>
              <a:buClr>
                <a:srgbClr val="68B022"/>
              </a:buClr>
            </a:pPr>
            <a:endParaRPr lang="fr-FR" sz="1500" b="1" dirty="0" smtClean="0">
              <a:highlight>
                <a:srgbClr val="D9E8C3"/>
              </a:highlight>
            </a:endParaRPr>
          </a:p>
        </p:txBody>
      </p:sp>
      <p:sp>
        <p:nvSpPr>
          <p:cNvPr id="6" name="Rectangle 5"/>
          <p:cNvSpPr/>
          <p:nvPr/>
        </p:nvSpPr>
        <p:spPr>
          <a:xfrm>
            <a:off x="868679" y="2783443"/>
            <a:ext cx="7524694" cy="530915"/>
          </a:xfrm>
          <a:prstGeom prst="rect">
            <a:avLst/>
          </a:prstGeom>
        </p:spPr>
        <p:txBody>
          <a:bodyPr wrap="square" lIns="68580" tIns="34290" rIns="68580" bIns="34290">
            <a:spAutoFit/>
          </a:bodyPr>
          <a:lstStyle/>
          <a:p>
            <a:r>
              <a:rPr lang="pt-BR" sz="1500" dirty="0">
                <a:solidFill>
                  <a:srgbClr val="000000"/>
                </a:solidFill>
              </a:rPr>
              <a:t>Depois de extrair o suco das frutas, as sementes e o bagaço são separados, limpos e </a:t>
            </a:r>
            <a:r>
              <a:rPr lang="pt-BR" sz="1500" dirty="0" smtClean="0">
                <a:solidFill>
                  <a:srgbClr val="000000"/>
                </a:solidFill>
              </a:rPr>
              <a:t>secos, podendo ser reaproveitados.</a:t>
            </a:r>
            <a:endParaRPr lang="en-US" sz="1500" dirty="0">
              <a:solidFill>
                <a:srgbClr val="000000"/>
              </a:solidFill>
            </a:endParaRPr>
          </a:p>
        </p:txBody>
      </p:sp>
      <p:sp>
        <p:nvSpPr>
          <p:cNvPr id="7" name="Rectangle 6"/>
          <p:cNvSpPr/>
          <p:nvPr/>
        </p:nvSpPr>
        <p:spPr>
          <a:xfrm>
            <a:off x="868680" y="2102974"/>
            <a:ext cx="7710170" cy="761747"/>
          </a:xfrm>
          <a:prstGeom prst="rect">
            <a:avLst/>
          </a:prstGeom>
        </p:spPr>
        <p:txBody>
          <a:bodyPr wrap="square" lIns="68580" tIns="34290" rIns="68580" bIns="34290">
            <a:spAutoFit/>
          </a:bodyPr>
          <a:lstStyle/>
          <a:p>
            <a:r>
              <a:rPr lang="fr-FR" sz="1500" dirty="0" smtClean="0"/>
              <a:t>Clientes podem prever e construir suas instalações perto dos campos</a:t>
            </a:r>
            <a:r>
              <a:rPr lang="fr-FR" sz="1500" dirty="0" smtClean="0">
                <a:solidFill>
                  <a:srgbClr val="000000"/>
                </a:solidFill>
              </a:rPr>
              <a:t>: </a:t>
            </a:r>
          </a:p>
          <a:p>
            <a:r>
              <a:rPr lang="pt-BR" sz="1500" b="1" dirty="0" smtClean="0">
                <a:solidFill>
                  <a:srgbClr val="68B222"/>
                </a:solidFill>
              </a:rPr>
              <a:t>             minimizam </a:t>
            </a:r>
            <a:r>
              <a:rPr lang="pt-BR" sz="1500" b="1" dirty="0">
                <a:solidFill>
                  <a:srgbClr val="68B222"/>
                </a:solidFill>
              </a:rPr>
              <a:t>a pegada de </a:t>
            </a:r>
            <a:r>
              <a:rPr lang="pt-BR" sz="1500" b="1" dirty="0" smtClean="0">
                <a:solidFill>
                  <a:srgbClr val="68B222"/>
                </a:solidFill>
              </a:rPr>
              <a:t>carbono, </a:t>
            </a:r>
            <a:r>
              <a:rPr lang="pt-BR" sz="1500" b="1" dirty="0">
                <a:solidFill>
                  <a:srgbClr val="68B222"/>
                </a:solidFill>
              </a:rPr>
              <a:t>e </a:t>
            </a:r>
            <a:r>
              <a:rPr lang="pt-BR" sz="1500" b="1" dirty="0" smtClean="0">
                <a:solidFill>
                  <a:srgbClr val="68B222"/>
                </a:solidFill>
              </a:rPr>
              <a:t>auxiliam </a:t>
            </a:r>
            <a:r>
              <a:rPr lang="pt-BR" sz="1500" b="1" dirty="0">
                <a:solidFill>
                  <a:srgbClr val="68B222"/>
                </a:solidFill>
              </a:rPr>
              <a:t>a </a:t>
            </a:r>
            <a:r>
              <a:rPr lang="pt-BR" sz="1500" b="1" dirty="0" smtClean="0">
                <a:solidFill>
                  <a:srgbClr val="68B222"/>
                </a:solidFill>
              </a:rPr>
              <a:t>compor rastreabilidade total</a:t>
            </a:r>
            <a:endParaRPr lang="fr-FR" sz="1500" b="1" dirty="0">
              <a:solidFill>
                <a:srgbClr val="68B222"/>
              </a:solidFill>
            </a:endParaRPr>
          </a:p>
          <a:p>
            <a:pPr>
              <a:buClr>
                <a:srgbClr val="68B222"/>
              </a:buClr>
            </a:pPr>
            <a:r>
              <a:rPr lang="fr-FR" sz="1500" b="1" dirty="0">
                <a:solidFill>
                  <a:srgbClr val="68B222"/>
                </a:solidFill>
              </a:rPr>
              <a:t>	</a:t>
            </a:r>
          </a:p>
        </p:txBody>
      </p:sp>
      <p:pic>
        <p:nvPicPr>
          <p:cNvPr id="13" name="Graphique 12" descr="Flèche vers la droite avec un remplissage uni">
            <a:extLst>
              <a:ext uri="{FF2B5EF4-FFF2-40B4-BE49-F238E27FC236}">
                <a16:creationId xmlns:a16="http://schemas.microsoft.com/office/drawing/2014/main" xmlns="" id="{5B5EDD2E-5822-95A5-2182-60F9A78E6B8E}"/>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xmlns="" r:embed="rId8"/>
              </a:ext>
            </a:extLst>
          </a:blip>
          <a:stretch>
            <a:fillRect/>
          </a:stretch>
        </p:blipFill>
        <p:spPr>
          <a:xfrm>
            <a:off x="918339" y="2194440"/>
            <a:ext cx="612029" cy="612029"/>
          </a:xfrm>
          <a:prstGeom prst="rect">
            <a:avLst/>
          </a:prstGeom>
        </p:spPr>
      </p:pic>
      <p:pic>
        <p:nvPicPr>
          <p:cNvPr id="19" name="Image 11">
            <a:extLst>
              <a:ext uri="{FF2B5EF4-FFF2-40B4-BE49-F238E27FC236}">
                <a16:creationId xmlns:a16="http://schemas.microsoft.com/office/drawing/2014/main" xmlns="" id="{3C08D1D0-7A3C-402C-2A08-34EDB850243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642" y="3233129"/>
            <a:ext cx="1059073" cy="1059073"/>
          </a:xfrm>
          <a:prstGeom prst="rect">
            <a:avLst/>
          </a:prstGeom>
        </p:spPr>
      </p:pic>
      <p:sp>
        <p:nvSpPr>
          <p:cNvPr id="25" name="Rogner un rectangle à un seul coin 9"/>
          <p:cNvSpPr/>
          <p:nvPr/>
        </p:nvSpPr>
        <p:spPr>
          <a:xfrm>
            <a:off x="6019800" y="182880"/>
            <a:ext cx="1233170" cy="789078"/>
          </a:xfrm>
          <a:prstGeom prst="snip1Rect">
            <a:avLst>
              <a:gd name="adj" fmla="val 7898"/>
            </a:avLst>
          </a:prstGeom>
          <a:solidFill>
            <a:srgbClr val="F3E9E5">
              <a:alpha val="50196"/>
            </a:srgbClr>
          </a:solidFill>
          <a:ln>
            <a:solidFill>
              <a:srgbClr val="68B02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100" dirty="0">
                <a:solidFill>
                  <a:srgbClr val="007734"/>
                </a:solidFill>
              </a:rPr>
              <a:t>DESPERDÍCIO ZERO</a:t>
            </a:r>
            <a:endParaRPr lang="fr-FR" sz="1100" dirty="0">
              <a:solidFill>
                <a:srgbClr val="007734"/>
              </a:solidFill>
            </a:endParaRPr>
          </a:p>
        </p:txBody>
      </p:sp>
      <p:pic>
        <p:nvPicPr>
          <p:cNvPr id="26" name="Picture 2" descr="C:\Users\uinhv\Downloads\shutterstock_1435675721.jpg"/>
          <p:cNvPicPr>
            <a:picLocks noChangeAspect="1" noChangeArrowheads="1"/>
          </p:cNvPicPr>
          <p:nvPr/>
        </p:nvPicPr>
        <p:blipFill rotWithShape="1">
          <a:blip r:embed="rId10" cstate="print">
            <a:clrChange>
              <a:clrFrom>
                <a:srgbClr val="FFFFFF"/>
              </a:clrFrom>
              <a:clrTo>
                <a:srgbClr val="FFFFFF">
                  <a:alpha val="0"/>
                </a:srgbClr>
              </a:clrTo>
            </a:clrChange>
            <a:extLst>
              <a:ext uri="{BEBA8EAE-BF5A-486C-A8C5-ECC9F3942E4B}">
                <a14:imgProps xmlns:a14="http://schemas.microsoft.com/office/drawing/2010/main">
                  <a14:imgLayer r:embed="rId11">
                    <a14:imgEffect>
                      <a14:backgroundRemoval t="29666" b="47741" l="29260" r="47696">
                        <a14:foregroundMark x1="31626" y1="41425" x2="31403" y2="37082"/>
                        <a14:foregroundMark x1="40535" y1="45546" x2="42762" y2="43653"/>
                      </a14:backgroundRemoval>
                    </a14:imgEffect>
                    <a14:imgEffect>
                      <a14:brightnessContrast contrast="-20000"/>
                    </a14:imgEffect>
                  </a14:imgLayer>
                </a14:imgProps>
              </a:ext>
              <a:ext uri="{28A0092B-C50C-407E-A947-70E740481C1C}">
                <a14:useLocalDpi xmlns:a14="http://schemas.microsoft.com/office/drawing/2010/main"/>
              </a:ext>
            </a:extLst>
          </a:blip>
          <a:srcRect l="26955" t="27407" r="50000" b="50000"/>
          <a:stretch/>
        </p:blipFill>
        <p:spPr bwMode="auto">
          <a:xfrm>
            <a:off x="6830274" y="747481"/>
            <a:ext cx="457947" cy="4489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197284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E709CF21-CD80-65DF-4303-58C12716A16B}"/>
              </a:ext>
            </a:extLst>
          </p:cNvPr>
          <p:cNvSpPr>
            <a:spLocks noGrp="1"/>
          </p:cNvSpPr>
          <p:nvPr>
            <p:ph type="title"/>
          </p:nvPr>
        </p:nvSpPr>
        <p:spPr>
          <a:xfrm>
            <a:off x="457202" y="497845"/>
            <a:ext cx="5808133" cy="165894"/>
          </a:xfrm>
        </p:spPr>
        <p:txBody>
          <a:bodyPr/>
          <a:lstStyle/>
          <a:p>
            <a:r>
              <a:rPr lang="fr-FR" dirty="0" smtClean="0"/>
              <a:t>Reutilzação</a:t>
            </a:r>
            <a:endParaRPr lang="fr-FR" dirty="0"/>
          </a:p>
        </p:txBody>
      </p:sp>
      <p:sp>
        <p:nvSpPr>
          <p:cNvPr id="3" name="Espace réservé du numéro de diapositive 2">
            <a:extLst>
              <a:ext uri="{FF2B5EF4-FFF2-40B4-BE49-F238E27FC236}">
                <a16:creationId xmlns:a16="http://schemas.microsoft.com/office/drawing/2014/main" xmlns="" id="{7FA0B1EA-85B6-52BA-E7AA-C08D0DE36EF1}"/>
              </a:ext>
            </a:extLst>
          </p:cNvPr>
          <p:cNvSpPr>
            <a:spLocks noGrp="1"/>
          </p:cNvSpPr>
          <p:nvPr>
            <p:ph type="sldNum" sz="quarter" idx="12"/>
          </p:nvPr>
        </p:nvSpPr>
        <p:spPr>
          <a:xfrm>
            <a:off x="8100352" y="4686279"/>
            <a:ext cx="468577" cy="177799"/>
          </a:xfrm>
        </p:spPr>
        <p:txBody>
          <a:bodyPr/>
          <a:lstStyle/>
          <a:p>
            <a:fld id="{8AD48C63-78A6-4D64-B839-4870EFEB9C13}" type="slidenum">
              <a:rPr lang="en-US" smtClean="0">
                <a:solidFill>
                  <a:srgbClr val="878787"/>
                </a:solidFill>
              </a:rPr>
              <a:pPr/>
              <a:t>13</a:t>
            </a:fld>
            <a:endParaRPr lang="en-US">
              <a:solidFill>
                <a:srgbClr val="878787"/>
              </a:solidFill>
            </a:endParaRPr>
          </a:p>
        </p:txBody>
      </p:sp>
      <p:sp>
        <p:nvSpPr>
          <p:cNvPr id="4" name="Sous-titre 3">
            <a:extLst>
              <a:ext uri="{FF2B5EF4-FFF2-40B4-BE49-F238E27FC236}">
                <a16:creationId xmlns:a16="http://schemas.microsoft.com/office/drawing/2014/main" xmlns="" id="{479D9848-7169-4458-D768-B65F8D2D5BA6}"/>
              </a:ext>
            </a:extLst>
          </p:cNvPr>
          <p:cNvSpPr>
            <a:spLocks noGrp="1"/>
          </p:cNvSpPr>
          <p:nvPr>
            <p:ph type="subTitle" idx="1"/>
          </p:nvPr>
        </p:nvSpPr>
        <p:spPr>
          <a:xfrm>
            <a:off x="457202" y="682673"/>
            <a:ext cx="5808133" cy="288000"/>
          </a:xfrm>
          <a:noFill/>
          <a:ln>
            <a:noFill/>
          </a:ln>
        </p:spPr>
        <p:txBody>
          <a:bodyPr vert="horz" wrap="square" lIns="0" tIns="0" rIns="0" bIns="0" numCol="1" anchor="t" anchorCtr="0" compatLnSpc="1">
            <a:prstTxWarp prst="textNoShape">
              <a:avLst/>
            </a:prstTxWarp>
          </a:bodyPr>
          <a:lstStyle/>
          <a:p>
            <a:r>
              <a:rPr lang="fr-FR" dirty="0" smtClean="0">
                <a:solidFill>
                  <a:srgbClr val="FF0066"/>
                </a:solidFill>
              </a:rPr>
              <a:t>O processo</a:t>
            </a:r>
            <a:endParaRPr lang="fr-FR" dirty="0">
              <a:solidFill>
                <a:srgbClr val="FF0066"/>
              </a:solidFill>
            </a:endParaRPr>
          </a:p>
        </p:txBody>
      </p:sp>
      <p:sp>
        <p:nvSpPr>
          <p:cNvPr id="17" name="Rectangle 16">
            <a:extLst>
              <a:ext uri="{FF2B5EF4-FFF2-40B4-BE49-F238E27FC236}">
                <a16:creationId xmlns:a16="http://schemas.microsoft.com/office/drawing/2014/main" xmlns="" id="{BE582E10-E939-326D-409F-B17499A74366}"/>
              </a:ext>
            </a:extLst>
          </p:cNvPr>
          <p:cNvSpPr/>
          <p:nvPr/>
        </p:nvSpPr>
        <p:spPr>
          <a:xfrm>
            <a:off x="7181155" y="2380385"/>
            <a:ext cx="985738" cy="577775"/>
          </a:xfrm>
          <a:prstGeom prst="rect">
            <a:avLst/>
          </a:prstGeom>
          <a:solidFill>
            <a:srgbClr val="68B02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fr-FR" sz="1200" dirty="0"/>
              <a:t>Indústria </a:t>
            </a:r>
            <a:r>
              <a:rPr lang="fr-FR" sz="1200" dirty="0" smtClean="0"/>
              <a:t>Alimentícia</a:t>
            </a:r>
            <a:endParaRPr lang="fr-FR" sz="1200" dirty="0"/>
          </a:p>
        </p:txBody>
      </p:sp>
      <p:pic>
        <p:nvPicPr>
          <p:cNvPr id="21" name="Image 20">
            <a:extLst>
              <a:ext uri="{FF2B5EF4-FFF2-40B4-BE49-F238E27FC236}">
                <a16:creationId xmlns:a16="http://schemas.microsoft.com/office/drawing/2014/main" xmlns="" id="{B7FE93BC-E90B-5BA0-167D-C0D06C830248}"/>
              </a:ext>
            </a:extLst>
          </p:cNvPr>
          <p:cNvPicPr>
            <a:picLocks noChangeAspect="1"/>
          </p:cNvPicPr>
          <p:nvPr/>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2479971" y="2149838"/>
            <a:ext cx="985739" cy="985739"/>
          </a:xfrm>
          <a:prstGeom prst="rect">
            <a:avLst/>
          </a:prstGeom>
        </p:spPr>
      </p:pic>
      <p:sp>
        <p:nvSpPr>
          <p:cNvPr id="22" name="Rectangle 21">
            <a:extLst>
              <a:ext uri="{FF2B5EF4-FFF2-40B4-BE49-F238E27FC236}">
                <a16:creationId xmlns:a16="http://schemas.microsoft.com/office/drawing/2014/main" xmlns="" id="{27859C35-511D-C994-60E1-A799448DDD54}"/>
              </a:ext>
            </a:extLst>
          </p:cNvPr>
          <p:cNvSpPr/>
          <p:nvPr/>
        </p:nvSpPr>
        <p:spPr>
          <a:xfrm>
            <a:off x="1590514" y="2393001"/>
            <a:ext cx="985738" cy="577775"/>
          </a:xfrm>
          <a:prstGeom prst="rect">
            <a:avLst/>
          </a:prstGeom>
          <a:solidFill>
            <a:srgbClr val="68B02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fr-FR" sz="1200" dirty="0" smtClean="0"/>
              <a:t>Cosméticos</a:t>
            </a:r>
            <a:endParaRPr lang="fr-FR" sz="1200" dirty="0"/>
          </a:p>
        </p:txBody>
      </p:sp>
      <p:sp>
        <p:nvSpPr>
          <p:cNvPr id="23" name="Rectangle 22">
            <a:extLst>
              <a:ext uri="{FF2B5EF4-FFF2-40B4-BE49-F238E27FC236}">
                <a16:creationId xmlns:a16="http://schemas.microsoft.com/office/drawing/2014/main" xmlns="" id="{A0DDAC31-26FE-4AAC-1DBC-D5BD4FCE107D}"/>
              </a:ext>
            </a:extLst>
          </p:cNvPr>
          <p:cNvSpPr/>
          <p:nvPr/>
        </p:nvSpPr>
        <p:spPr>
          <a:xfrm>
            <a:off x="462635" y="2393001"/>
            <a:ext cx="1057832" cy="577775"/>
          </a:xfrm>
          <a:prstGeom prst="rect">
            <a:avLst/>
          </a:prstGeom>
          <a:noFill/>
          <a:ln>
            <a:solidFill>
              <a:srgbClr val="68B022"/>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fr-FR" sz="1200" dirty="0" smtClean="0">
                <a:solidFill>
                  <a:srgbClr val="68B022"/>
                </a:solidFill>
              </a:rPr>
              <a:t>Subprodutos</a:t>
            </a:r>
            <a:endParaRPr lang="fr-FR" sz="1200" dirty="0">
              <a:solidFill>
                <a:srgbClr val="68B022"/>
              </a:solidFill>
            </a:endParaRPr>
          </a:p>
        </p:txBody>
      </p:sp>
      <p:sp>
        <p:nvSpPr>
          <p:cNvPr id="24" name="Rectangle 23">
            <a:extLst>
              <a:ext uri="{FF2B5EF4-FFF2-40B4-BE49-F238E27FC236}">
                <a16:creationId xmlns:a16="http://schemas.microsoft.com/office/drawing/2014/main" xmlns="" id="{3BD347E1-0573-3EF0-4A52-C5E38228774A}"/>
              </a:ext>
            </a:extLst>
          </p:cNvPr>
          <p:cNvSpPr/>
          <p:nvPr/>
        </p:nvSpPr>
        <p:spPr>
          <a:xfrm>
            <a:off x="5938513" y="2380385"/>
            <a:ext cx="1057832" cy="560989"/>
          </a:xfrm>
          <a:prstGeom prst="rect">
            <a:avLst/>
          </a:prstGeom>
          <a:noFill/>
          <a:ln>
            <a:solidFill>
              <a:srgbClr val="68B022"/>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fr-FR" sz="1200" dirty="0" smtClean="0">
                <a:solidFill>
                  <a:srgbClr val="68B022"/>
                </a:solidFill>
              </a:rPr>
              <a:t>De interesse principal</a:t>
            </a:r>
            <a:endParaRPr lang="fr-FR" sz="1200" dirty="0">
              <a:solidFill>
                <a:srgbClr val="68B022"/>
              </a:solidFill>
            </a:endParaRPr>
          </a:p>
        </p:txBody>
      </p:sp>
      <p:sp>
        <p:nvSpPr>
          <p:cNvPr id="6" name="Rectangle 5">
            <a:extLst>
              <a:ext uri="{FF2B5EF4-FFF2-40B4-BE49-F238E27FC236}">
                <a16:creationId xmlns:a16="http://schemas.microsoft.com/office/drawing/2014/main" xmlns="" id="{AFA7C7EA-3584-4052-8AFA-E7ACDC1D9F1D}"/>
              </a:ext>
            </a:extLst>
          </p:cNvPr>
          <p:cNvSpPr/>
          <p:nvPr/>
        </p:nvSpPr>
        <p:spPr>
          <a:xfrm>
            <a:off x="457199" y="1375453"/>
            <a:ext cx="8196429" cy="3212540"/>
          </a:xfrm>
          <a:prstGeom prst="rect">
            <a:avLst/>
          </a:prstGeom>
          <a:noFill/>
          <a:ln w="19050">
            <a:solidFill>
              <a:srgbClr val="68B022"/>
            </a:solidFill>
          </a:ln>
        </p:spPr>
        <p:style>
          <a:lnRef idx="2">
            <a:schemeClr val="accent1">
              <a:shade val="50000"/>
            </a:schemeClr>
          </a:lnRef>
          <a:fillRef idx="1">
            <a:schemeClr val="accent1"/>
          </a:fillRef>
          <a:effectRef idx="0">
            <a:schemeClr val="accent1"/>
          </a:effectRef>
          <a:fontRef idx="minor">
            <a:schemeClr val="lt1"/>
          </a:fontRef>
        </p:style>
        <p:txBody>
          <a:bodyPr lIns="91420" tIns="45710" rIns="91420" bIns="45710" anchor="ctr"/>
          <a:lstStyle/>
          <a:p>
            <a:pPr algn="ctr">
              <a:defRPr/>
            </a:pPr>
            <a:endParaRPr lang="en-US">
              <a:solidFill>
                <a:prstClr val="black"/>
              </a:solidFill>
            </a:endParaRPr>
          </a:p>
        </p:txBody>
      </p:sp>
      <p:pic>
        <p:nvPicPr>
          <p:cNvPr id="14" name="Image 13">
            <a:extLst>
              <a:ext uri="{FF2B5EF4-FFF2-40B4-BE49-F238E27FC236}">
                <a16:creationId xmlns:a16="http://schemas.microsoft.com/office/drawing/2014/main" xmlns="" id="{D2688F0D-F4DC-47CA-7176-5F40A20BC75B}"/>
              </a:ext>
            </a:extLst>
          </p:cNvPr>
          <p:cNvPicPr>
            <a:picLocks noChangeAspect="1"/>
          </p:cNvPicPr>
          <p:nvPr/>
        </p:nvPicPr>
        <p:blipFill rotWithShape="1">
          <a:blip r:embed="rId4">
            <a:extLst>
              <a:ext uri="{28A0092B-C50C-407E-A947-70E740481C1C}">
                <a14:useLocalDpi xmlns:a14="http://schemas.microsoft.com/office/drawing/2010/main" val="0"/>
              </a:ext>
            </a:extLst>
          </a:blip>
          <a:srcRect l="22851" r="28501" b="24263"/>
          <a:stretch/>
        </p:blipFill>
        <p:spPr>
          <a:xfrm rot="11359389">
            <a:off x="3863107" y="1913148"/>
            <a:ext cx="413591" cy="643898"/>
          </a:xfrm>
          <a:prstGeom prst="rect">
            <a:avLst/>
          </a:prstGeom>
        </p:spPr>
      </p:pic>
      <p:pic>
        <p:nvPicPr>
          <p:cNvPr id="26" name="Image 25">
            <a:extLst>
              <a:ext uri="{FF2B5EF4-FFF2-40B4-BE49-F238E27FC236}">
                <a16:creationId xmlns:a16="http://schemas.microsoft.com/office/drawing/2014/main" xmlns="" id="{C8236E73-32EB-71C0-0EAE-9579A63BE24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86819" y="2320354"/>
            <a:ext cx="637806" cy="637806"/>
          </a:xfrm>
          <a:prstGeom prst="rect">
            <a:avLst/>
          </a:prstGeom>
        </p:spPr>
      </p:pic>
      <p:pic>
        <p:nvPicPr>
          <p:cNvPr id="27" name="Image 26">
            <a:extLst>
              <a:ext uri="{FF2B5EF4-FFF2-40B4-BE49-F238E27FC236}">
                <a16:creationId xmlns:a16="http://schemas.microsoft.com/office/drawing/2014/main" xmlns="" id="{36EC7975-80BA-2D8B-A7AB-A2BA96E308E9}"/>
              </a:ext>
            </a:extLst>
          </p:cNvPr>
          <p:cNvPicPr>
            <a:picLocks noChangeAspect="1"/>
          </p:cNvPicPr>
          <p:nvPr/>
        </p:nvPicPr>
        <p:blipFill rotWithShape="1">
          <a:blip r:embed="rId6">
            <a:extLst>
              <a:ext uri="{28A0092B-C50C-407E-A947-70E740481C1C}">
                <a14:useLocalDpi xmlns:a14="http://schemas.microsoft.com/office/drawing/2010/main" val="0"/>
              </a:ext>
            </a:extLst>
          </a:blip>
          <a:srcRect l="32724" r="30185" b="20923"/>
          <a:stretch/>
        </p:blipFill>
        <p:spPr>
          <a:xfrm>
            <a:off x="5992077" y="3141737"/>
            <a:ext cx="396461" cy="845254"/>
          </a:xfrm>
          <a:prstGeom prst="rect">
            <a:avLst/>
          </a:prstGeom>
        </p:spPr>
      </p:pic>
      <p:pic>
        <p:nvPicPr>
          <p:cNvPr id="28" name="Image 27">
            <a:extLst>
              <a:ext uri="{FF2B5EF4-FFF2-40B4-BE49-F238E27FC236}">
                <a16:creationId xmlns:a16="http://schemas.microsoft.com/office/drawing/2014/main" xmlns="" id="{56DB5443-FB08-19E4-2D69-0C9BDEEDED1D}"/>
              </a:ext>
            </a:extLst>
          </p:cNvPr>
          <p:cNvPicPr>
            <a:picLocks noChangeAspect="1"/>
          </p:cNvPicPr>
          <p:nvPr/>
        </p:nvPicPr>
        <p:blipFill rotWithShape="1">
          <a:blip r:embed="rId7">
            <a:extLst>
              <a:ext uri="{28A0092B-C50C-407E-A947-70E740481C1C}">
                <a14:useLocalDpi xmlns:a14="http://schemas.microsoft.com/office/drawing/2010/main" val="0"/>
              </a:ext>
            </a:extLst>
          </a:blip>
          <a:srcRect b="22087"/>
          <a:stretch/>
        </p:blipFill>
        <p:spPr>
          <a:xfrm>
            <a:off x="4978775" y="2350336"/>
            <a:ext cx="637806" cy="496934"/>
          </a:xfrm>
          <a:prstGeom prst="rect">
            <a:avLst/>
          </a:prstGeom>
        </p:spPr>
      </p:pic>
      <p:pic>
        <p:nvPicPr>
          <p:cNvPr id="29" name="Image 28">
            <a:extLst>
              <a:ext uri="{FF2B5EF4-FFF2-40B4-BE49-F238E27FC236}">
                <a16:creationId xmlns:a16="http://schemas.microsoft.com/office/drawing/2014/main" xmlns="" id="{92C27A89-E162-194E-9687-8C3166C7657D}"/>
              </a:ext>
            </a:extLst>
          </p:cNvPr>
          <p:cNvPicPr>
            <a:picLocks noChangeAspect="1"/>
          </p:cNvPicPr>
          <p:nvPr/>
        </p:nvPicPr>
        <p:blipFill rotWithShape="1">
          <a:blip r:embed="rId4">
            <a:extLst>
              <a:ext uri="{28A0092B-C50C-407E-A947-70E740481C1C}">
                <a14:useLocalDpi xmlns:a14="http://schemas.microsoft.com/office/drawing/2010/main" val="0"/>
              </a:ext>
            </a:extLst>
          </a:blip>
          <a:srcRect l="22851" r="28501" b="24263"/>
          <a:stretch/>
        </p:blipFill>
        <p:spPr>
          <a:xfrm rot="10381095" flipH="1">
            <a:off x="4815178" y="1887329"/>
            <a:ext cx="438319" cy="682395"/>
          </a:xfrm>
          <a:prstGeom prst="rect">
            <a:avLst/>
          </a:prstGeom>
        </p:spPr>
      </p:pic>
      <p:pic>
        <p:nvPicPr>
          <p:cNvPr id="32" name="Image 31">
            <a:extLst>
              <a:ext uri="{FF2B5EF4-FFF2-40B4-BE49-F238E27FC236}">
                <a16:creationId xmlns:a16="http://schemas.microsoft.com/office/drawing/2014/main" xmlns="" id="{03F86FFC-708D-EA4A-A28D-7FC836C28769}"/>
              </a:ext>
            </a:extLst>
          </p:cNvPr>
          <p:cNvPicPr>
            <a:picLocks noChangeAspect="1"/>
          </p:cNvPicPr>
          <p:nvPr/>
        </p:nvPicPr>
        <p:blipFill rotWithShape="1">
          <a:blip r:embed="rId4">
            <a:extLst>
              <a:ext uri="{28A0092B-C50C-407E-A947-70E740481C1C}">
                <a14:useLocalDpi xmlns:a14="http://schemas.microsoft.com/office/drawing/2010/main" val="0"/>
              </a:ext>
            </a:extLst>
          </a:blip>
          <a:srcRect l="22851" r="28501" b="24263"/>
          <a:stretch/>
        </p:blipFill>
        <p:spPr>
          <a:xfrm rot="10381095" flipH="1">
            <a:off x="5418239" y="2729246"/>
            <a:ext cx="514773" cy="801422"/>
          </a:xfrm>
          <a:prstGeom prst="rect">
            <a:avLst/>
          </a:prstGeom>
        </p:spPr>
      </p:pic>
      <p:pic>
        <p:nvPicPr>
          <p:cNvPr id="33" name="Image 32">
            <a:extLst>
              <a:ext uri="{FF2B5EF4-FFF2-40B4-BE49-F238E27FC236}">
                <a16:creationId xmlns:a16="http://schemas.microsoft.com/office/drawing/2014/main" xmlns="" id="{6DD045D7-7513-2375-EF28-14D015E68539}"/>
              </a:ext>
            </a:extLst>
          </p:cNvPr>
          <p:cNvPicPr>
            <a:picLocks noChangeAspect="1"/>
          </p:cNvPicPr>
          <p:nvPr/>
        </p:nvPicPr>
        <p:blipFill rotWithShape="1">
          <a:blip r:embed="rId4">
            <a:extLst>
              <a:ext uri="{28A0092B-C50C-407E-A947-70E740481C1C}">
                <a14:useLocalDpi xmlns:a14="http://schemas.microsoft.com/office/drawing/2010/main" val="0"/>
              </a:ext>
            </a:extLst>
          </a:blip>
          <a:srcRect l="22851" r="28501" b="24263"/>
          <a:stretch/>
        </p:blipFill>
        <p:spPr>
          <a:xfrm rot="11359389">
            <a:off x="2985107" y="2824016"/>
            <a:ext cx="514773" cy="801422"/>
          </a:xfrm>
          <a:prstGeom prst="rect">
            <a:avLst/>
          </a:prstGeom>
        </p:spPr>
      </p:pic>
      <p:pic>
        <p:nvPicPr>
          <p:cNvPr id="35" name="Image 34">
            <a:extLst>
              <a:ext uri="{FF2B5EF4-FFF2-40B4-BE49-F238E27FC236}">
                <a16:creationId xmlns:a16="http://schemas.microsoft.com/office/drawing/2014/main" xmlns="" id="{49A15651-764B-AAE1-C212-191AFAF4158E}"/>
              </a:ext>
            </a:extLst>
          </p:cNvPr>
          <p:cNvPicPr>
            <a:picLocks noChangeAspect="1"/>
          </p:cNvPicPr>
          <p:nvPr/>
        </p:nvPicPr>
        <p:blipFill rotWithShape="1">
          <a:blip r:embed="rId8">
            <a:extLst>
              <a:ext uri="{28A0092B-C50C-407E-A947-70E740481C1C}">
                <a14:useLocalDpi xmlns:a14="http://schemas.microsoft.com/office/drawing/2010/main" val="0"/>
              </a:ext>
            </a:extLst>
          </a:blip>
          <a:srcRect b="21699"/>
          <a:stretch/>
        </p:blipFill>
        <p:spPr>
          <a:xfrm>
            <a:off x="3123055" y="3788011"/>
            <a:ext cx="616283" cy="482558"/>
          </a:xfrm>
          <a:prstGeom prst="rect">
            <a:avLst/>
          </a:prstGeom>
        </p:spPr>
      </p:pic>
      <p:pic>
        <p:nvPicPr>
          <p:cNvPr id="37" name="Image 36">
            <a:extLst>
              <a:ext uri="{FF2B5EF4-FFF2-40B4-BE49-F238E27FC236}">
                <a16:creationId xmlns:a16="http://schemas.microsoft.com/office/drawing/2014/main" xmlns="" id="{E783799F-D5FE-801C-1154-E8A57297AD63}"/>
              </a:ext>
            </a:extLst>
          </p:cNvPr>
          <p:cNvPicPr>
            <a:picLocks noChangeAspect="1"/>
          </p:cNvPicPr>
          <p:nvPr/>
        </p:nvPicPr>
        <p:blipFill rotWithShape="1">
          <a:blip r:embed="rId9">
            <a:extLst>
              <a:ext uri="{28A0092B-C50C-407E-A947-70E740481C1C}">
                <a14:useLocalDpi xmlns:a14="http://schemas.microsoft.com/office/drawing/2010/main" val="0"/>
              </a:ext>
            </a:extLst>
          </a:blip>
          <a:srcRect b="14251"/>
          <a:stretch/>
        </p:blipFill>
        <p:spPr>
          <a:xfrm>
            <a:off x="6413100" y="3174233"/>
            <a:ext cx="985739" cy="845254"/>
          </a:xfrm>
          <a:prstGeom prst="rect">
            <a:avLst/>
          </a:prstGeom>
        </p:spPr>
      </p:pic>
      <p:pic>
        <p:nvPicPr>
          <p:cNvPr id="39" name="Image 38">
            <a:extLst>
              <a:ext uri="{FF2B5EF4-FFF2-40B4-BE49-F238E27FC236}">
                <a16:creationId xmlns:a16="http://schemas.microsoft.com/office/drawing/2014/main" xmlns="" id="{F518A196-EC70-977D-9812-66EAE8C9A98B}"/>
              </a:ext>
            </a:extLst>
          </p:cNvPr>
          <p:cNvPicPr>
            <a:picLocks noChangeAspect="1"/>
          </p:cNvPicPr>
          <p:nvPr/>
        </p:nvPicPr>
        <p:blipFill rotWithShape="1">
          <a:blip r:embed="rId10">
            <a:extLst>
              <a:ext uri="{28A0092B-C50C-407E-A947-70E740481C1C}">
                <a14:useLocalDpi xmlns:a14="http://schemas.microsoft.com/office/drawing/2010/main" val="0"/>
              </a:ext>
            </a:extLst>
          </a:blip>
          <a:srcRect b="13763"/>
          <a:stretch/>
        </p:blipFill>
        <p:spPr>
          <a:xfrm>
            <a:off x="2317026" y="3579665"/>
            <a:ext cx="878036" cy="757187"/>
          </a:xfrm>
          <a:prstGeom prst="rect">
            <a:avLst/>
          </a:prstGeom>
        </p:spPr>
      </p:pic>
      <p:sp>
        <p:nvSpPr>
          <p:cNvPr id="15" name="Rectangle 14">
            <a:extLst>
              <a:ext uri="{FF2B5EF4-FFF2-40B4-BE49-F238E27FC236}">
                <a16:creationId xmlns:a16="http://schemas.microsoft.com/office/drawing/2014/main" xmlns="" id="{F04EAF53-3750-5DC2-CB94-502BD914ECB8}"/>
              </a:ext>
            </a:extLst>
          </p:cNvPr>
          <p:cNvSpPr/>
          <p:nvPr/>
        </p:nvSpPr>
        <p:spPr>
          <a:xfrm>
            <a:off x="-44559" y="3125977"/>
            <a:ext cx="2374670" cy="1100301"/>
          </a:xfrm>
          <a:prstGeom prst="rect">
            <a:avLst/>
          </a:prstGeom>
          <a:solidFill>
            <a:srgbClr val="D9E8C3"/>
          </a:solidFill>
        </p:spPr>
        <p:txBody>
          <a:bodyPr wrap="square" lIns="68580" tIns="34290" rIns="68580" bIns="34290">
            <a:spAutoFit/>
          </a:bodyPr>
          <a:lstStyle/>
          <a:p>
            <a:pPr algn="ctr" defTabSz="685800">
              <a:defRPr/>
            </a:pPr>
            <a:r>
              <a:rPr lang="pt-BR" sz="1200" b="1" dirty="0" smtClean="0">
                <a:solidFill>
                  <a:srgbClr val="68B222"/>
                </a:solidFill>
                <a:latin typeface="Arial"/>
              </a:rPr>
              <a:t>Produto </a:t>
            </a:r>
            <a:r>
              <a:rPr lang="pt-BR" sz="1200" b="1" dirty="0">
                <a:solidFill>
                  <a:srgbClr val="68B222"/>
                </a:solidFill>
                <a:latin typeface="Arial"/>
              </a:rPr>
              <a:t>secundário</a:t>
            </a:r>
            <a:r>
              <a:rPr lang="pt-BR" sz="1100" dirty="0">
                <a:solidFill>
                  <a:prstClr val="black"/>
                </a:solidFill>
              </a:rPr>
              <a:t> não planejado derivado de um processo de fabricação ou reação química, não é o produto primário sendo produzido e é na maioria das vezes um produto indesejável.</a:t>
            </a:r>
            <a:endParaRPr lang="en-GB" sz="1100" dirty="0">
              <a:solidFill>
                <a:prstClr val="black"/>
              </a:solidFill>
              <a:latin typeface="Arial"/>
            </a:endParaRPr>
          </a:p>
        </p:txBody>
      </p:sp>
      <p:sp>
        <p:nvSpPr>
          <p:cNvPr id="9" name="ZoneTexte 8">
            <a:extLst>
              <a:ext uri="{FF2B5EF4-FFF2-40B4-BE49-F238E27FC236}">
                <a16:creationId xmlns:a16="http://schemas.microsoft.com/office/drawing/2014/main" xmlns="" id="{8B1BFCE7-8402-EE77-4D07-F852B55554BB}"/>
              </a:ext>
            </a:extLst>
          </p:cNvPr>
          <p:cNvSpPr txBox="1"/>
          <p:nvPr/>
        </p:nvSpPr>
        <p:spPr>
          <a:xfrm>
            <a:off x="0" y="1093116"/>
            <a:ext cx="9144000" cy="623248"/>
          </a:xfrm>
          <a:prstGeom prst="rect">
            <a:avLst/>
          </a:prstGeom>
          <a:solidFill>
            <a:srgbClr val="D9E8C3"/>
          </a:solidFill>
        </p:spPr>
        <p:txBody>
          <a:bodyPr wrap="square" lIns="68580" tIns="34290" rIns="68580" bIns="34290" rtlCol="0">
            <a:spAutoFit/>
          </a:bodyPr>
          <a:lstStyle/>
          <a:p>
            <a:pPr algn="ctr" defTabSz="685800">
              <a:defRPr/>
            </a:pPr>
            <a:r>
              <a:rPr lang="pt-BR" sz="1200" dirty="0" smtClean="0">
                <a:solidFill>
                  <a:prstClr val="black"/>
                </a:solidFill>
              </a:rPr>
              <a:t>Integra </a:t>
            </a:r>
            <a:r>
              <a:rPr lang="pt-BR" sz="1200" dirty="0">
                <a:solidFill>
                  <a:prstClr val="black"/>
                </a:solidFill>
              </a:rPr>
              <a:t>componentes e materiais descartados </a:t>
            </a:r>
            <a:r>
              <a:rPr lang="pt-BR" b="1" dirty="0">
                <a:solidFill>
                  <a:srgbClr val="68B022"/>
                </a:solidFill>
                <a:latin typeface="Arial"/>
              </a:rPr>
              <a:t>que não são mais necessários</a:t>
            </a:r>
            <a:r>
              <a:rPr lang="pt-BR" sz="1200" dirty="0">
                <a:solidFill>
                  <a:prstClr val="black"/>
                </a:solidFill>
              </a:rPr>
              <a:t> em uma nova gama de diversos produtos dentro de ciclos de malha aberta com </a:t>
            </a:r>
            <a:r>
              <a:rPr lang="pt-BR" b="1" dirty="0">
                <a:solidFill>
                  <a:srgbClr val="68B022"/>
                </a:solidFill>
                <a:latin typeface="Arial"/>
              </a:rPr>
              <a:t>valor </a:t>
            </a:r>
            <a:r>
              <a:rPr lang="pt-BR" b="1" dirty="0" smtClean="0">
                <a:solidFill>
                  <a:srgbClr val="68B022"/>
                </a:solidFill>
                <a:latin typeface="Arial"/>
              </a:rPr>
              <a:t>agregado.</a:t>
            </a:r>
            <a:endParaRPr lang="en-GB" b="1" dirty="0">
              <a:solidFill>
                <a:srgbClr val="68B022"/>
              </a:solidFill>
              <a:latin typeface="Arial"/>
            </a:endParaRPr>
          </a:p>
        </p:txBody>
      </p:sp>
      <p:sp>
        <p:nvSpPr>
          <p:cNvPr id="10" name="ZoneTexte 9">
            <a:extLst>
              <a:ext uri="{FF2B5EF4-FFF2-40B4-BE49-F238E27FC236}">
                <a16:creationId xmlns:a16="http://schemas.microsoft.com/office/drawing/2014/main" xmlns="" id="{D5E51165-7D8C-A08A-3057-11D67D99A784}"/>
              </a:ext>
            </a:extLst>
          </p:cNvPr>
          <p:cNvSpPr txBox="1"/>
          <p:nvPr/>
        </p:nvSpPr>
        <p:spPr>
          <a:xfrm>
            <a:off x="-2241976" y="777782"/>
            <a:ext cx="346435" cy="489581"/>
          </a:xfrm>
          <a:prstGeom prst="rect">
            <a:avLst/>
          </a:prstGeom>
          <a:noFill/>
        </p:spPr>
        <p:txBody>
          <a:bodyPr wrap="square" lIns="0" tIns="0" rIns="0" bIns="0" rtlCol="0">
            <a:noAutofit/>
          </a:bodyPr>
          <a:lstStyle/>
          <a:p>
            <a:r>
              <a:rPr lang="fr-FR" sz="8600">
                <a:solidFill>
                  <a:srgbClr val="68B022"/>
                </a:solidFill>
              </a:rPr>
              <a:t>‘</a:t>
            </a:r>
          </a:p>
        </p:txBody>
      </p:sp>
      <p:sp>
        <p:nvSpPr>
          <p:cNvPr id="12" name="ZoneTexte 11">
            <a:extLst>
              <a:ext uri="{FF2B5EF4-FFF2-40B4-BE49-F238E27FC236}">
                <a16:creationId xmlns:a16="http://schemas.microsoft.com/office/drawing/2014/main" xmlns="" id="{9F9C4DD8-485C-49BD-E12C-7BE4EBC5DD46}"/>
              </a:ext>
            </a:extLst>
          </p:cNvPr>
          <p:cNvSpPr txBox="1"/>
          <p:nvPr/>
        </p:nvSpPr>
        <p:spPr>
          <a:xfrm>
            <a:off x="2317026" y="4466512"/>
            <a:ext cx="6303837" cy="229517"/>
          </a:xfrm>
          <a:prstGeom prst="rect">
            <a:avLst/>
          </a:prstGeom>
          <a:noFill/>
        </p:spPr>
        <p:txBody>
          <a:bodyPr wrap="square" lIns="0" tIns="0" rIns="0" bIns="0" rtlCol="0">
            <a:noAutofit/>
          </a:bodyPr>
          <a:lstStyle/>
          <a:p>
            <a:r>
              <a:rPr lang="pt-BR" sz="1200" b="1" dirty="0" smtClean="0">
                <a:highlight>
                  <a:srgbClr val="D9E8C3"/>
                </a:highlight>
              </a:rPr>
              <a:t>Indústria Alimentícia: ajuda a reduzir o desperdício dos alimentos.</a:t>
            </a:r>
          </a:p>
          <a:p>
            <a:r>
              <a:rPr lang="pt-BR" sz="1200" b="1" dirty="0" smtClean="0">
                <a:highlight>
                  <a:srgbClr val="D9E8C3"/>
                </a:highlight>
              </a:rPr>
              <a:t>Subprodutos </a:t>
            </a:r>
            <a:r>
              <a:rPr lang="pt-BR" sz="1200" b="1" dirty="0">
                <a:highlight>
                  <a:srgbClr val="D9E8C3"/>
                </a:highlight>
              </a:rPr>
              <a:t>para cosméticos: valor agregado com compostos de interesse</a:t>
            </a:r>
            <a:endParaRPr lang="fr-FR" sz="1200" b="1" dirty="0">
              <a:highlight>
                <a:srgbClr val="D9E8C3"/>
              </a:highlight>
            </a:endParaRPr>
          </a:p>
        </p:txBody>
      </p:sp>
      <p:sp>
        <p:nvSpPr>
          <p:cNvPr id="16" name="ZoneTexte 15">
            <a:extLst>
              <a:ext uri="{FF2B5EF4-FFF2-40B4-BE49-F238E27FC236}">
                <a16:creationId xmlns:a16="http://schemas.microsoft.com/office/drawing/2014/main" xmlns="" id="{D2D2AFB7-D411-E3BC-B859-8C238946F585}"/>
              </a:ext>
            </a:extLst>
          </p:cNvPr>
          <p:cNvSpPr txBox="1"/>
          <p:nvPr/>
        </p:nvSpPr>
        <p:spPr>
          <a:xfrm>
            <a:off x="-41360" y="652478"/>
            <a:ext cx="346435" cy="489581"/>
          </a:xfrm>
          <a:prstGeom prst="rect">
            <a:avLst/>
          </a:prstGeom>
          <a:noFill/>
        </p:spPr>
        <p:txBody>
          <a:bodyPr wrap="square" lIns="0" tIns="0" rIns="0" bIns="0" rtlCol="0">
            <a:noAutofit/>
          </a:bodyPr>
          <a:lstStyle/>
          <a:p>
            <a:r>
              <a:rPr lang="fr-FR" sz="8600" dirty="0">
                <a:solidFill>
                  <a:srgbClr val="68B022"/>
                </a:solidFill>
              </a:rPr>
              <a:t>‘</a:t>
            </a:r>
          </a:p>
        </p:txBody>
      </p:sp>
      <p:sp>
        <p:nvSpPr>
          <p:cNvPr id="18" name="ZoneTexte 17">
            <a:extLst>
              <a:ext uri="{FF2B5EF4-FFF2-40B4-BE49-F238E27FC236}">
                <a16:creationId xmlns:a16="http://schemas.microsoft.com/office/drawing/2014/main" xmlns="" id="{1C864E93-BDDC-78EB-6BA8-3533FB6BAC55}"/>
              </a:ext>
            </a:extLst>
          </p:cNvPr>
          <p:cNvSpPr txBox="1"/>
          <p:nvPr/>
        </p:nvSpPr>
        <p:spPr>
          <a:xfrm>
            <a:off x="7065756" y="1389141"/>
            <a:ext cx="346435" cy="489581"/>
          </a:xfrm>
          <a:prstGeom prst="rect">
            <a:avLst/>
          </a:prstGeom>
          <a:noFill/>
        </p:spPr>
        <p:txBody>
          <a:bodyPr wrap="square" lIns="0" tIns="0" rIns="0" bIns="0" rtlCol="0">
            <a:noAutofit/>
          </a:bodyPr>
          <a:lstStyle/>
          <a:p>
            <a:r>
              <a:rPr lang="fr-FR" sz="8600" dirty="0">
                <a:solidFill>
                  <a:srgbClr val="68B022"/>
                </a:solidFill>
              </a:rPr>
              <a:t>’</a:t>
            </a:r>
          </a:p>
        </p:txBody>
      </p:sp>
      <p:pic>
        <p:nvPicPr>
          <p:cNvPr id="25" name="Image 24">
            <a:extLst>
              <a:ext uri="{FF2B5EF4-FFF2-40B4-BE49-F238E27FC236}">
                <a16:creationId xmlns:a16="http://schemas.microsoft.com/office/drawing/2014/main" xmlns="" id="{13BB029F-3C24-574A-BD94-72EC9A8B55C4}"/>
              </a:ext>
            </a:extLst>
          </p:cNvPr>
          <p:cNvPicPr>
            <a:picLocks noChangeAspect="1"/>
          </p:cNvPicPr>
          <p:nvPr/>
        </p:nvPicPr>
        <p:blipFill rotWithShape="1">
          <a:blip r:embed="rId11">
            <a:extLst>
              <a:ext uri="{28A0092B-C50C-407E-A947-70E740481C1C}">
                <a14:useLocalDpi xmlns:a14="http://schemas.microsoft.com/office/drawing/2010/main" val="0"/>
              </a:ext>
            </a:extLst>
          </a:blip>
          <a:srcRect t="9679" b="14324"/>
          <a:stretch/>
        </p:blipFill>
        <p:spPr>
          <a:xfrm flipH="1">
            <a:off x="1520467" y="4336852"/>
            <a:ext cx="809645" cy="615305"/>
          </a:xfrm>
          <a:prstGeom prst="rect">
            <a:avLst/>
          </a:prstGeom>
        </p:spPr>
      </p:pic>
      <p:pic>
        <p:nvPicPr>
          <p:cNvPr id="31" name="Image 30">
            <a:extLst>
              <a:ext uri="{FF2B5EF4-FFF2-40B4-BE49-F238E27FC236}">
                <a16:creationId xmlns:a16="http://schemas.microsoft.com/office/drawing/2014/main" xmlns="" id="{509126EF-0011-4901-A7DA-0C596DD99899}"/>
              </a:ext>
            </a:extLst>
          </p:cNvPr>
          <p:cNvPicPr>
            <a:picLocks noChangeAspect="1"/>
          </p:cNvPicPr>
          <p:nvPr/>
        </p:nvPicPr>
        <p:blipFill rotWithShape="1">
          <a:blip r:embed="rId12">
            <a:extLst>
              <a:ext uri="{28A0092B-C50C-407E-A947-70E740481C1C}">
                <a14:useLocalDpi xmlns:a14="http://schemas.microsoft.com/office/drawing/2010/main" val="0"/>
              </a:ext>
            </a:extLst>
          </a:blip>
          <a:srcRect b="15143"/>
          <a:stretch/>
        </p:blipFill>
        <p:spPr>
          <a:xfrm>
            <a:off x="4168806" y="1658154"/>
            <a:ext cx="786146" cy="667102"/>
          </a:xfrm>
          <a:prstGeom prst="rect">
            <a:avLst/>
          </a:prstGeom>
        </p:spPr>
      </p:pic>
      <p:sp>
        <p:nvSpPr>
          <p:cNvPr id="40" name="Rogner un rectangle à un seul coin 9"/>
          <p:cNvSpPr/>
          <p:nvPr/>
        </p:nvSpPr>
        <p:spPr>
          <a:xfrm>
            <a:off x="6019800" y="182880"/>
            <a:ext cx="1233170" cy="789078"/>
          </a:xfrm>
          <a:prstGeom prst="snip1Rect">
            <a:avLst>
              <a:gd name="adj" fmla="val 7898"/>
            </a:avLst>
          </a:prstGeom>
          <a:solidFill>
            <a:srgbClr val="F3E9E5">
              <a:alpha val="50196"/>
            </a:srgbClr>
          </a:solidFill>
          <a:ln>
            <a:solidFill>
              <a:srgbClr val="68B02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100" dirty="0">
                <a:solidFill>
                  <a:srgbClr val="007734"/>
                </a:solidFill>
              </a:rPr>
              <a:t>DESPERDÍCIO ZERO</a:t>
            </a:r>
            <a:endParaRPr lang="fr-FR" sz="1100" dirty="0">
              <a:solidFill>
                <a:srgbClr val="007734"/>
              </a:solidFill>
            </a:endParaRPr>
          </a:p>
        </p:txBody>
      </p:sp>
      <p:pic>
        <p:nvPicPr>
          <p:cNvPr id="41" name="Picture 2" descr="C:\Users\uinhv\Downloads\shutterstock_1435675721.jpg"/>
          <p:cNvPicPr>
            <a:picLocks noChangeAspect="1" noChangeArrowheads="1"/>
          </p:cNvPicPr>
          <p:nvPr/>
        </p:nvPicPr>
        <p:blipFill rotWithShape="1">
          <a:blip r:embed="rId13" cstate="print">
            <a:clrChange>
              <a:clrFrom>
                <a:srgbClr val="FFFFFF"/>
              </a:clrFrom>
              <a:clrTo>
                <a:srgbClr val="FFFFFF">
                  <a:alpha val="0"/>
                </a:srgbClr>
              </a:clrTo>
            </a:clrChange>
            <a:extLst>
              <a:ext uri="{BEBA8EAE-BF5A-486C-A8C5-ECC9F3942E4B}">
                <a14:imgProps xmlns:a14="http://schemas.microsoft.com/office/drawing/2010/main">
                  <a14:imgLayer r:embed="rId14">
                    <a14:imgEffect>
                      <a14:backgroundRemoval t="29666" b="47741" l="29260" r="47696">
                        <a14:foregroundMark x1="31626" y1="41425" x2="31403" y2="37082"/>
                        <a14:foregroundMark x1="40535" y1="45546" x2="42762" y2="43653"/>
                      </a14:backgroundRemoval>
                    </a14:imgEffect>
                    <a14:imgEffect>
                      <a14:brightnessContrast contrast="-20000"/>
                    </a14:imgEffect>
                  </a14:imgLayer>
                </a14:imgProps>
              </a:ext>
              <a:ext uri="{28A0092B-C50C-407E-A947-70E740481C1C}">
                <a14:useLocalDpi xmlns:a14="http://schemas.microsoft.com/office/drawing/2010/main"/>
              </a:ext>
            </a:extLst>
          </a:blip>
          <a:srcRect l="26955" t="27407" r="50000" b="50000"/>
          <a:stretch/>
        </p:blipFill>
        <p:spPr bwMode="auto">
          <a:xfrm>
            <a:off x="6830274" y="747481"/>
            <a:ext cx="457947" cy="4489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61652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01DE5907-B3CD-1788-ED00-EDEF4E07C711}"/>
              </a:ext>
            </a:extLst>
          </p:cNvPr>
          <p:cNvSpPr>
            <a:spLocks noGrp="1"/>
          </p:cNvSpPr>
          <p:nvPr>
            <p:ph type="title"/>
          </p:nvPr>
        </p:nvSpPr>
        <p:spPr>
          <a:xfrm>
            <a:off x="457199" y="495757"/>
            <a:ext cx="5808133" cy="165894"/>
          </a:xfrm>
          <a:noFill/>
          <a:ln>
            <a:noFill/>
          </a:ln>
        </p:spPr>
        <p:txBody>
          <a:bodyPr vert="horz" wrap="square" lIns="0" tIns="0" rIns="0" bIns="0" numCol="1" anchor="ctr" anchorCtr="0" compatLnSpc="1">
            <a:prstTxWarp prst="textNoShape">
              <a:avLst/>
            </a:prstTxWarp>
          </a:bodyPr>
          <a:lstStyle/>
          <a:p>
            <a:r>
              <a:rPr lang="de-DE" dirty="0"/>
              <a:t>Foodflow</a:t>
            </a:r>
            <a:r>
              <a:rPr lang="en-US" baseline="30000" dirty="0">
                <a:solidFill>
                  <a:prstClr val="black"/>
                </a:solidFill>
              </a:rPr>
              <a:t>®</a:t>
            </a:r>
            <a:endParaRPr lang="fr-FR" dirty="0"/>
          </a:p>
        </p:txBody>
      </p:sp>
      <p:sp>
        <p:nvSpPr>
          <p:cNvPr id="3" name="Espace réservé du numéro de diapositive 2">
            <a:extLst>
              <a:ext uri="{FF2B5EF4-FFF2-40B4-BE49-F238E27FC236}">
                <a16:creationId xmlns:a16="http://schemas.microsoft.com/office/drawing/2014/main" xmlns="" id="{F9339DD2-5BB8-4712-83B1-1B884FCEF6BF}"/>
              </a:ext>
            </a:extLst>
          </p:cNvPr>
          <p:cNvSpPr>
            <a:spLocks noGrp="1"/>
          </p:cNvSpPr>
          <p:nvPr>
            <p:ph type="sldNum" sz="quarter" idx="12"/>
          </p:nvPr>
        </p:nvSpPr>
        <p:spPr>
          <a:xfrm>
            <a:off x="8100352" y="4681303"/>
            <a:ext cx="468577" cy="177799"/>
          </a:xfrm>
        </p:spPr>
        <p:txBody>
          <a:bodyPr/>
          <a:lstStyle/>
          <a:p>
            <a:fld id="{8AD48C63-78A6-4D64-B839-4870EFEB9C13}" type="slidenum">
              <a:rPr lang="en-US" smtClean="0">
                <a:solidFill>
                  <a:srgbClr val="878787"/>
                </a:solidFill>
              </a:rPr>
              <a:pPr/>
              <a:t>14</a:t>
            </a:fld>
            <a:endParaRPr lang="en-US">
              <a:solidFill>
                <a:srgbClr val="878787"/>
              </a:solidFill>
            </a:endParaRPr>
          </a:p>
        </p:txBody>
      </p:sp>
      <p:sp>
        <p:nvSpPr>
          <p:cNvPr id="4" name="Sous-titre 3">
            <a:extLst>
              <a:ext uri="{FF2B5EF4-FFF2-40B4-BE49-F238E27FC236}">
                <a16:creationId xmlns:a16="http://schemas.microsoft.com/office/drawing/2014/main" xmlns="" id="{CFD7E1C9-E2D5-FDA3-5CBB-9C763A8FE16D}"/>
              </a:ext>
            </a:extLst>
          </p:cNvPr>
          <p:cNvSpPr>
            <a:spLocks noGrp="1"/>
          </p:cNvSpPr>
          <p:nvPr>
            <p:ph type="subTitle" idx="1"/>
          </p:nvPr>
        </p:nvSpPr>
        <p:spPr>
          <a:xfrm>
            <a:off x="457202" y="692064"/>
            <a:ext cx="5808133" cy="288000"/>
          </a:xfrm>
          <a:noFill/>
          <a:ln>
            <a:noFill/>
          </a:ln>
        </p:spPr>
        <p:txBody>
          <a:bodyPr vert="horz" wrap="square" lIns="0" tIns="0" rIns="0" bIns="0" numCol="1" anchor="t" anchorCtr="0" compatLnSpc="1">
            <a:prstTxWarp prst="textNoShape">
              <a:avLst/>
            </a:prstTxWarp>
          </a:bodyPr>
          <a:lstStyle/>
          <a:p>
            <a:r>
              <a:rPr lang="fr-FR" dirty="0">
                <a:solidFill>
                  <a:srgbClr val="FF0066"/>
                </a:solidFill>
              </a:rPr>
              <a:t>Engajamento</a:t>
            </a:r>
            <a:endParaRPr lang="fr-FR" dirty="0">
              <a:solidFill>
                <a:srgbClr val="FF0066"/>
              </a:solidFill>
            </a:endParaRPr>
          </a:p>
        </p:txBody>
      </p:sp>
      <p:sp>
        <p:nvSpPr>
          <p:cNvPr id="8" name="ZoneTexte 7">
            <a:extLst>
              <a:ext uri="{FF2B5EF4-FFF2-40B4-BE49-F238E27FC236}">
                <a16:creationId xmlns:a16="http://schemas.microsoft.com/office/drawing/2014/main" xmlns="" id="{C6FA7E56-8EA2-EC65-06EE-472238FCFC8D}"/>
              </a:ext>
            </a:extLst>
          </p:cNvPr>
          <p:cNvSpPr txBox="1"/>
          <p:nvPr/>
        </p:nvSpPr>
        <p:spPr>
          <a:xfrm>
            <a:off x="886312" y="1681079"/>
            <a:ext cx="6236232" cy="915635"/>
          </a:xfrm>
          <a:prstGeom prst="rect">
            <a:avLst/>
          </a:prstGeom>
          <a:noFill/>
        </p:spPr>
        <p:txBody>
          <a:bodyPr wrap="square" lIns="68580" tIns="34290" rIns="68580" bIns="34290">
            <a:spAutoFit/>
          </a:bodyPr>
          <a:lstStyle/>
          <a:p>
            <a:pPr marL="214313" indent="-214313">
              <a:buClr>
                <a:srgbClr val="68B022"/>
              </a:buClr>
              <a:buFont typeface="Arial" panose="020B0604020202020204" pitchFamily="34" charset="0"/>
              <a:buChar char="→"/>
            </a:pPr>
            <a:r>
              <a:rPr lang="pt-BR" sz="1100" dirty="0">
                <a:latin typeface="+mj-lt"/>
                <a:cs typeface="Times New Roman" panose="02020603050405020304" pitchFamily="18" charset="0"/>
              </a:rPr>
              <a:t>Serviços sociais básicos: saúde e saneamento entre a comunidade com práticas identificadas que afetam a saúde geral e o </a:t>
            </a:r>
            <a:r>
              <a:rPr lang="pt-BR" sz="1100" dirty="0" smtClean="0">
                <a:latin typeface="+mj-lt"/>
                <a:cs typeface="Times New Roman" panose="02020603050405020304" pitchFamily="18" charset="0"/>
              </a:rPr>
              <a:t>bem-estar.</a:t>
            </a:r>
          </a:p>
          <a:p>
            <a:pPr marL="214313" indent="-214313">
              <a:buClr>
                <a:srgbClr val="68B022"/>
              </a:buClr>
              <a:buFont typeface="Arial" panose="020B0604020202020204" pitchFamily="34" charset="0"/>
              <a:buChar char="→"/>
            </a:pPr>
            <a:r>
              <a:rPr lang="pt-BR" sz="1100" dirty="0" err="1" smtClean="0">
                <a:ea typeface="Times New Roman" panose="02020603050405020304" pitchFamily="18" charset="0"/>
                <a:cs typeface="Times New Roman" panose="02020603050405020304" pitchFamily="18" charset="0"/>
                <a:sym typeface="Wingdings" panose="05000000000000000000" pitchFamily="2" charset="2"/>
              </a:rPr>
              <a:t>Empoderamento</a:t>
            </a:r>
            <a:r>
              <a:rPr lang="pt-BR" sz="1100" dirty="0" smtClean="0">
                <a:ea typeface="Times New Roman" panose="02020603050405020304" pitchFamily="18" charset="0"/>
                <a:cs typeface="Times New Roman" panose="02020603050405020304" pitchFamily="18" charset="0"/>
                <a:sym typeface="Wingdings" panose="05000000000000000000" pitchFamily="2" charset="2"/>
              </a:rPr>
              <a:t> </a:t>
            </a:r>
            <a:r>
              <a:rPr lang="pt-BR" sz="1100" dirty="0">
                <a:ea typeface="Times New Roman" panose="02020603050405020304" pitchFamily="18" charset="0"/>
                <a:cs typeface="Times New Roman" panose="02020603050405020304" pitchFamily="18" charset="0"/>
                <a:sym typeface="Wingdings" panose="05000000000000000000" pitchFamily="2" charset="2"/>
              </a:rPr>
              <a:t>de jovens e mulheres na comunidade integrando o programa de aprimoramento de liderança em comunidades e </a:t>
            </a:r>
            <a:r>
              <a:rPr lang="pt-BR" sz="1100" dirty="0" smtClean="0">
                <a:ea typeface="Times New Roman" panose="02020603050405020304" pitchFamily="18" charset="0"/>
                <a:cs typeface="Times New Roman" panose="02020603050405020304" pitchFamily="18" charset="0"/>
                <a:sym typeface="Wingdings" panose="05000000000000000000" pitchFamily="2" charset="2"/>
              </a:rPr>
              <a:t>associações e criando novos empregos.</a:t>
            </a:r>
            <a:endParaRPr lang="pt-BR" sz="1100" dirty="0">
              <a:ea typeface="Times New Roman" panose="02020603050405020304" pitchFamily="18" charset="0"/>
              <a:cs typeface="Times New Roman" panose="02020603050405020304" pitchFamily="18" charset="0"/>
              <a:sym typeface="Wingdings" panose="05000000000000000000" pitchFamily="2" charset="2"/>
            </a:endParaRPr>
          </a:p>
          <a:p>
            <a:pPr marL="214313" indent="-214313">
              <a:buClr>
                <a:srgbClr val="68B022"/>
              </a:buClr>
              <a:buFont typeface="Arial" panose="020B0604020202020204" pitchFamily="34" charset="0"/>
              <a:buChar char="→"/>
            </a:pPr>
            <a:endParaRPr lang="fr-FR" sz="1100" dirty="0">
              <a:latin typeface="+mj-lt"/>
            </a:endParaRPr>
          </a:p>
        </p:txBody>
      </p:sp>
      <p:sp>
        <p:nvSpPr>
          <p:cNvPr id="5" name="Rectangle 4">
            <a:extLst>
              <a:ext uri="{FF2B5EF4-FFF2-40B4-BE49-F238E27FC236}">
                <a16:creationId xmlns:a16="http://schemas.microsoft.com/office/drawing/2014/main" xmlns="" id="{34494547-1030-E170-E856-C29DE3DAC0D3}"/>
              </a:ext>
            </a:extLst>
          </p:cNvPr>
          <p:cNvSpPr/>
          <p:nvPr/>
        </p:nvSpPr>
        <p:spPr>
          <a:xfrm>
            <a:off x="457199" y="1375453"/>
            <a:ext cx="8196429" cy="3212540"/>
          </a:xfrm>
          <a:prstGeom prst="rect">
            <a:avLst/>
          </a:prstGeom>
          <a:noFill/>
          <a:ln w="19050">
            <a:solidFill>
              <a:srgbClr val="68B022"/>
            </a:solidFill>
          </a:ln>
        </p:spPr>
        <p:style>
          <a:lnRef idx="2">
            <a:schemeClr val="accent1">
              <a:shade val="50000"/>
            </a:schemeClr>
          </a:lnRef>
          <a:fillRef idx="1">
            <a:schemeClr val="accent1"/>
          </a:fillRef>
          <a:effectRef idx="0">
            <a:schemeClr val="accent1"/>
          </a:effectRef>
          <a:fontRef idx="minor">
            <a:schemeClr val="lt1"/>
          </a:fontRef>
        </p:style>
        <p:txBody>
          <a:bodyPr lIns="91420" tIns="45710" rIns="91420" bIns="45710" anchor="ctr"/>
          <a:lstStyle/>
          <a:p>
            <a:pPr algn="ctr">
              <a:defRPr/>
            </a:pPr>
            <a:endParaRPr lang="en-US">
              <a:solidFill>
                <a:prstClr val="black"/>
              </a:solidFill>
            </a:endParaRPr>
          </a:p>
        </p:txBody>
      </p:sp>
      <p:sp>
        <p:nvSpPr>
          <p:cNvPr id="7" name="Rectangle 6">
            <a:extLst>
              <a:ext uri="{FF2B5EF4-FFF2-40B4-BE49-F238E27FC236}">
                <a16:creationId xmlns:a16="http://schemas.microsoft.com/office/drawing/2014/main" xmlns="" id="{71438E0A-EB39-DF75-4150-FA616772B766}"/>
              </a:ext>
            </a:extLst>
          </p:cNvPr>
          <p:cNvSpPr/>
          <p:nvPr/>
        </p:nvSpPr>
        <p:spPr>
          <a:xfrm>
            <a:off x="194310" y="1165861"/>
            <a:ext cx="674370" cy="3634740"/>
          </a:xfrm>
          <a:prstGeom prst="rect">
            <a:avLst/>
          </a:prstGeom>
          <a:solidFill>
            <a:srgbClr val="D9E8C3"/>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en-GB"/>
          </a:p>
        </p:txBody>
      </p:sp>
      <p:sp>
        <p:nvSpPr>
          <p:cNvPr id="9" name="ZoneTexte 8">
            <a:extLst>
              <a:ext uri="{FF2B5EF4-FFF2-40B4-BE49-F238E27FC236}">
                <a16:creationId xmlns:a16="http://schemas.microsoft.com/office/drawing/2014/main" xmlns="" id="{75C94887-501A-766F-47AB-49F1544A14DC}"/>
              </a:ext>
            </a:extLst>
          </p:cNvPr>
          <p:cNvSpPr txBox="1"/>
          <p:nvPr/>
        </p:nvSpPr>
        <p:spPr>
          <a:xfrm>
            <a:off x="868680" y="1424902"/>
            <a:ext cx="2942288" cy="235424"/>
          </a:xfrm>
          <a:prstGeom prst="rect">
            <a:avLst/>
          </a:prstGeom>
          <a:noFill/>
        </p:spPr>
        <p:txBody>
          <a:bodyPr wrap="square" lIns="0" tIns="0" rIns="0" bIns="0" rtlCol="0">
            <a:noAutofit/>
          </a:bodyPr>
          <a:lstStyle/>
          <a:p>
            <a:r>
              <a:rPr lang="fr-FR" sz="1500" b="1" dirty="0">
                <a:highlight>
                  <a:srgbClr val="D9E8C3"/>
                </a:highlight>
              </a:rPr>
              <a:t>Suporte social</a:t>
            </a:r>
            <a:endParaRPr lang="fr-FR" sz="1500" b="1" dirty="0">
              <a:highlight>
                <a:srgbClr val="D9E8C3"/>
              </a:highlight>
            </a:endParaRPr>
          </a:p>
        </p:txBody>
      </p:sp>
      <p:sp>
        <p:nvSpPr>
          <p:cNvPr id="10" name="ZoneTexte 9">
            <a:extLst>
              <a:ext uri="{FF2B5EF4-FFF2-40B4-BE49-F238E27FC236}">
                <a16:creationId xmlns:a16="http://schemas.microsoft.com/office/drawing/2014/main" xmlns="" id="{CED74B66-3E0A-8380-3AAE-416625552331}"/>
              </a:ext>
            </a:extLst>
          </p:cNvPr>
          <p:cNvSpPr txBox="1"/>
          <p:nvPr/>
        </p:nvSpPr>
        <p:spPr>
          <a:xfrm>
            <a:off x="868680" y="2659665"/>
            <a:ext cx="2942288" cy="235424"/>
          </a:xfrm>
          <a:prstGeom prst="rect">
            <a:avLst/>
          </a:prstGeom>
          <a:noFill/>
        </p:spPr>
        <p:txBody>
          <a:bodyPr wrap="square" lIns="0" tIns="0" rIns="0" bIns="0" rtlCol="0">
            <a:noAutofit/>
          </a:bodyPr>
          <a:lstStyle/>
          <a:p>
            <a:r>
              <a:rPr lang="fr-FR" sz="1500" b="1" dirty="0" smtClean="0">
                <a:highlight>
                  <a:srgbClr val="D9E8C3"/>
                </a:highlight>
              </a:rPr>
              <a:t>Parceria </a:t>
            </a:r>
            <a:endParaRPr lang="fr-FR" sz="1500" b="1" dirty="0">
              <a:highlight>
                <a:srgbClr val="D9E8C3"/>
              </a:highlight>
            </a:endParaRPr>
          </a:p>
        </p:txBody>
      </p:sp>
      <p:sp>
        <p:nvSpPr>
          <p:cNvPr id="12" name="ZoneTexte 11">
            <a:extLst>
              <a:ext uri="{FF2B5EF4-FFF2-40B4-BE49-F238E27FC236}">
                <a16:creationId xmlns:a16="http://schemas.microsoft.com/office/drawing/2014/main" xmlns="" id="{E6CFAF6C-7C59-CF6A-2D1B-5BA6839A3CC4}"/>
              </a:ext>
            </a:extLst>
          </p:cNvPr>
          <p:cNvSpPr txBox="1"/>
          <p:nvPr/>
        </p:nvSpPr>
        <p:spPr>
          <a:xfrm>
            <a:off x="886312" y="2912131"/>
            <a:ext cx="6376637" cy="238527"/>
          </a:xfrm>
          <a:prstGeom prst="rect">
            <a:avLst/>
          </a:prstGeom>
          <a:noFill/>
        </p:spPr>
        <p:txBody>
          <a:bodyPr wrap="square" lIns="68580" tIns="34290" rIns="68580" bIns="34290">
            <a:spAutoFit/>
          </a:bodyPr>
          <a:lstStyle/>
          <a:p>
            <a:pPr marL="214313" indent="-214313">
              <a:buClr>
                <a:srgbClr val="68B022"/>
              </a:buClr>
              <a:buFont typeface="Arial" panose="020B0604020202020204" pitchFamily="34" charset="0"/>
              <a:buChar char="→"/>
            </a:pPr>
            <a:r>
              <a:rPr lang="pt-BR" sz="1100" dirty="0"/>
              <a:t>Parceria estreita com </a:t>
            </a:r>
            <a:r>
              <a:rPr lang="pt-BR" sz="1100" dirty="0" smtClean="0"/>
              <a:t>produtores locais especialistas no cultivo e processamento dos frutos.</a:t>
            </a:r>
            <a:endParaRPr lang="fr-FR" sz="1100" dirty="0"/>
          </a:p>
        </p:txBody>
      </p:sp>
      <p:sp>
        <p:nvSpPr>
          <p:cNvPr id="14" name="ZoneTexte 13">
            <a:extLst>
              <a:ext uri="{FF2B5EF4-FFF2-40B4-BE49-F238E27FC236}">
                <a16:creationId xmlns:a16="http://schemas.microsoft.com/office/drawing/2014/main" xmlns="" id="{0F6F5FAD-7225-CAE9-69A6-51BD7C55D026}"/>
              </a:ext>
            </a:extLst>
          </p:cNvPr>
          <p:cNvSpPr txBox="1"/>
          <p:nvPr/>
        </p:nvSpPr>
        <p:spPr>
          <a:xfrm>
            <a:off x="868680" y="3651135"/>
            <a:ext cx="6211053" cy="915635"/>
          </a:xfrm>
          <a:prstGeom prst="rect">
            <a:avLst/>
          </a:prstGeom>
          <a:noFill/>
        </p:spPr>
        <p:txBody>
          <a:bodyPr wrap="square" lIns="68580" tIns="34290" rIns="68580" bIns="34290">
            <a:spAutoFit/>
          </a:bodyPr>
          <a:lstStyle/>
          <a:p>
            <a:pPr marL="214313" indent="-214313">
              <a:buClr>
                <a:srgbClr val="68B022"/>
              </a:buClr>
              <a:buFont typeface="Arial" panose="020B0604020202020204" pitchFamily="34" charset="0"/>
              <a:buChar char="→"/>
            </a:pPr>
            <a:r>
              <a:rPr lang="pt-BR" sz="1100" dirty="0" smtClean="0"/>
              <a:t>Baseado </a:t>
            </a:r>
            <a:r>
              <a:rPr lang="pt-BR" sz="1100" dirty="0"/>
              <a:t>na colheita orgânica, sem desperdício, compostagem e enriquecimento natural do solo. Sem uso de pesticidas, herbicidas e sem fertilizantes </a:t>
            </a:r>
            <a:r>
              <a:rPr lang="pt-BR" sz="1100" dirty="0" smtClean="0"/>
              <a:t>químicos.</a:t>
            </a:r>
            <a:endParaRPr lang="pt-BR" sz="1100" dirty="0"/>
          </a:p>
          <a:p>
            <a:pPr marL="214313" indent="-214313">
              <a:buClr>
                <a:srgbClr val="68B022"/>
              </a:buClr>
              <a:buFont typeface="Arial" panose="020B0604020202020204" pitchFamily="34" charset="0"/>
              <a:buChar char="→"/>
            </a:pPr>
            <a:r>
              <a:rPr lang="pt-BR" sz="1100" dirty="0" smtClean="0"/>
              <a:t>Apoio </a:t>
            </a:r>
            <a:r>
              <a:rPr lang="pt-BR" sz="1100" dirty="0"/>
              <a:t>técnico dos fornecedores em matéria de boas práticas no manuseio, embalagem e conservantes.</a:t>
            </a:r>
          </a:p>
          <a:p>
            <a:pPr>
              <a:buClr>
                <a:srgbClr val="68B022"/>
              </a:buClr>
            </a:pPr>
            <a:endParaRPr lang="fr-FR" sz="1100" dirty="0"/>
          </a:p>
        </p:txBody>
      </p:sp>
      <p:sp>
        <p:nvSpPr>
          <p:cNvPr id="15" name="ZoneTexte 14">
            <a:extLst>
              <a:ext uri="{FF2B5EF4-FFF2-40B4-BE49-F238E27FC236}">
                <a16:creationId xmlns:a16="http://schemas.microsoft.com/office/drawing/2014/main" xmlns="" id="{4EF11C06-678C-043F-92AE-82EB8ECE2F91}"/>
              </a:ext>
            </a:extLst>
          </p:cNvPr>
          <p:cNvSpPr txBox="1"/>
          <p:nvPr/>
        </p:nvSpPr>
        <p:spPr>
          <a:xfrm>
            <a:off x="868680" y="3397978"/>
            <a:ext cx="2942288" cy="235424"/>
          </a:xfrm>
          <a:prstGeom prst="rect">
            <a:avLst/>
          </a:prstGeom>
          <a:noFill/>
        </p:spPr>
        <p:txBody>
          <a:bodyPr wrap="square" lIns="0" tIns="0" rIns="0" bIns="0" rtlCol="0">
            <a:noAutofit/>
          </a:bodyPr>
          <a:lstStyle/>
          <a:p>
            <a:r>
              <a:rPr lang="fr-FR" sz="1500" b="1" dirty="0" smtClean="0">
                <a:highlight>
                  <a:srgbClr val="D9E8C3"/>
                </a:highlight>
              </a:rPr>
              <a:t>Sustainable cultivation</a:t>
            </a:r>
            <a:endParaRPr lang="fr-FR" sz="1500" b="1" dirty="0">
              <a:highlight>
                <a:srgbClr val="D9E8C3"/>
              </a:highlight>
            </a:endParaRPr>
          </a:p>
        </p:txBody>
      </p:sp>
      <p:pic>
        <p:nvPicPr>
          <p:cNvPr id="19" name="Image 18">
            <a:extLst>
              <a:ext uri="{FF2B5EF4-FFF2-40B4-BE49-F238E27FC236}">
                <a16:creationId xmlns:a16="http://schemas.microsoft.com/office/drawing/2014/main" xmlns="" id="{AFF6BD6F-62FC-0F3B-947F-CD6F4A802EBE}"/>
              </a:ext>
            </a:extLst>
          </p:cNvPr>
          <p:cNvPicPr>
            <a:picLocks noChangeAspect="1"/>
          </p:cNvPicPr>
          <p:nvPr/>
        </p:nvPicPr>
        <p:blipFill rotWithShape="1">
          <a:blip r:embed="rId3">
            <a:extLst>
              <a:ext uri="{28A0092B-C50C-407E-A947-70E740481C1C}">
                <a14:useLocalDpi xmlns:a14="http://schemas.microsoft.com/office/drawing/2010/main" val="0"/>
              </a:ext>
            </a:extLst>
          </a:blip>
          <a:srcRect b="17301"/>
          <a:stretch/>
        </p:blipFill>
        <p:spPr>
          <a:xfrm>
            <a:off x="160351" y="1649302"/>
            <a:ext cx="753631" cy="623248"/>
          </a:xfrm>
          <a:prstGeom prst="rect">
            <a:avLst/>
          </a:prstGeom>
        </p:spPr>
      </p:pic>
      <p:pic>
        <p:nvPicPr>
          <p:cNvPr id="21" name="Image 20">
            <a:extLst>
              <a:ext uri="{FF2B5EF4-FFF2-40B4-BE49-F238E27FC236}">
                <a16:creationId xmlns:a16="http://schemas.microsoft.com/office/drawing/2014/main" xmlns="" id="{B4977871-C6F6-3886-A2F5-D5486E390791}"/>
              </a:ext>
            </a:extLst>
          </p:cNvPr>
          <p:cNvPicPr>
            <a:picLocks noChangeAspect="1"/>
          </p:cNvPicPr>
          <p:nvPr/>
        </p:nvPicPr>
        <p:blipFill rotWithShape="1">
          <a:blip r:embed="rId4">
            <a:extLst>
              <a:ext uri="{28A0092B-C50C-407E-A947-70E740481C1C}">
                <a14:useLocalDpi xmlns:a14="http://schemas.microsoft.com/office/drawing/2010/main" val="0"/>
              </a:ext>
            </a:extLst>
          </a:blip>
          <a:srcRect b="12856"/>
          <a:stretch/>
        </p:blipFill>
        <p:spPr>
          <a:xfrm>
            <a:off x="264356" y="2670697"/>
            <a:ext cx="545619" cy="475475"/>
          </a:xfrm>
          <a:prstGeom prst="rect">
            <a:avLst/>
          </a:prstGeom>
        </p:spPr>
      </p:pic>
      <p:pic>
        <p:nvPicPr>
          <p:cNvPr id="23" name="Image 22">
            <a:extLst>
              <a:ext uri="{FF2B5EF4-FFF2-40B4-BE49-F238E27FC236}">
                <a16:creationId xmlns:a16="http://schemas.microsoft.com/office/drawing/2014/main" xmlns="" id="{3C9D1059-8F00-4F7E-4237-0BFB298BB4C4}"/>
              </a:ext>
            </a:extLst>
          </p:cNvPr>
          <p:cNvPicPr>
            <a:picLocks noChangeAspect="1"/>
          </p:cNvPicPr>
          <p:nvPr/>
        </p:nvPicPr>
        <p:blipFill rotWithShape="1">
          <a:blip r:embed="rId5">
            <a:extLst>
              <a:ext uri="{28A0092B-C50C-407E-A947-70E740481C1C}">
                <a14:useLocalDpi xmlns:a14="http://schemas.microsoft.com/office/drawing/2010/main" val="0"/>
              </a:ext>
            </a:extLst>
          </a:blip>
          <a:srcRect b="11795"/>
          <a:stretch/>
        </p:blipFill>
        <p:spPr>
          <a:xfrm>
            <a:off x="172480" y="3528251"/>
            <a:ext cx="741502" cy="654044"/>
          </a:xfrm>
          <a:prstGeom prst="rect">
            <a:avLst/>
          </a:prstGeom>
        </p:spPr>
      </p:pic>
      <p:pic>
        <p:nvPicPr>
          <p:cNvPr id="11" name="Image 10" descr="Une image contenant ciel, herbe, extérieur, champ&#10;&#10;Description générée automatiquement">
            <a:extLst>
              <a:ext uri="{FF2B5EF4-FFF2-40B4-BE49-F238E27FC236}">
                <a16:creationId xmlns:a16="http://schemas.microsoft.com/office/drawing/2014/main" xmlns="" id="{680C89E8-DFED-A0A7-C932-2CA0F56D08BA}"/>
              </a:ext>
            </a:extLst>
          </p:cNvPr>
          <p:cNvPicPr>
            <a:picLocks noChangeAspect="1"/>
          </p:cNvPicPr>
          <p:nvPr/>
        </p:nvPicPr>
        <p:blipFill rotWithShape="1">
          <a:blip r:embed="rId6">
            <a:extLst>
              <a:ext uri="{28A0092B-C50C-407E-A947-70E740481C1C}">
                <a14:useLocalDpi xmlns:a14="http://schemas.microsoft.com/office/drawing/2010/main" val="0"/>
              </a:ext>
            </a:extLst>
          </a:blip>
          <a:srcRect r="28549"/>
          <a:stretch/>
        </p:blipFill>
        <p:spPr>
          <a:xfrm>
            <a:off x="7138086" y="1940210"/>
            <a:ext cx="2005915" cy="2105562"/>
          </a:xfrm>
          <a:prstGeom prst="rect">
            <a:avLst/>
          </a:prstGeom>
        </p:spPr>
      </p:pic>
      <p:sp>
        <p:nvSpPr>
          <p:cNvPr id="24" name="Rogner un rectangle à un seul coin 8"/>
          <p:cNvSpPr/>
          <p:nvPr/>
        </p:nvSpPr>
        <p:spPr>
          <a:xfrm>
            <a:off x="6027420" y="182880"/>
            <a:ext cx="1233170" cy="780173"/>
          </a:xfrm>
          <a:prstGeom prst="snip1Rect">
            <a:avLst>
              <a:gd name="adj" fmla="val 11639"/>
            </a:avLst>
          </a:prstGeom>
          <a:solidFill>
            <a:srgbClr val="F3E9E5">
              <a:alpha val="50196"/>
            </a:srgbClr>
          </a:solidFill>
          <a:ln>
            <a:solidFill>
              <a:srgbClr val="68B02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100" dirty="0">
                <a:solidFill>
                  <a:srgbClr val="007734"/>
                </a:solidFill>
              </a:rPr>
              <a:t>PARCERIA ENGAJADA</a:t>
            </a:r>
            <a:endParaRPr lang="fr-FR" sz="1100" dirty="0">
              <a:solidFill>
                <a:srgbClr val="007734"/>
              </a:solidFill>
            </a:endParaRPr>
          </a:p>
        </p:txBody>
      </p:sp>
      <p:pic>
        <p:nvPicPr>
          <p:cNvPr id="25" name="Picture 3" descr="C:\Users\uinhv\Downloads\shutterstock_1027827586.jpg"/>
          <p:cNvPicPr>
            <a:picLocks noChangeAspect="1" noChangeArrowheads="1"/>
          </p:cNvPicPr>
          <p:nvPr/>
        </p:nvPicPr>
        <p:blipFill rotWithShape="1">
          <a:blip r:embed="rId7" cstate="print">
            <a:clrChange>
              <a:clrFrom>
                <a:srgbClr val="FFFFFF"/>
              </a:clrFrom>
              <a:clrTo>
                <a:srgbClr val="FFFFFF">
                  <a:alpha val="0"/>
                </a:srgbClr>
              </a:clrTo>
            </a:clrChange>
            <a:extLst>
              <a:ext uri="{28A0092B-C50C-407E-A947-70E740481C1C}">
                <a14:useLocalDpi xmlns:a14="http://schemas.microsoft.com/office/drawing/2010/main"/>
              </a:ext>
            </a:extLst>
          </a:blip>
          <a:srcRect l="34198" t="15145" r="25303" b="30699"/>
          <a:stretch/>
        </p:blipFill>
        <p:spPr bwMode="auto">
          <a:xfrm>
            <a:off x="6919019" y="819711"/>
            <a:ext cx="321428" cy="322347"/>
          </a:xfrm>
          <a:prstGeom prst="ellips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982995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457199" y="1375453"/>
            <a:ext cx="8196429" cy="3212540"/>
          </a:xfrm>
          <a:prstGeom prst="rect">
            <a:avLst/>
          </a:prstGeom>
          <a:noFill/>
          <a:ln w="19050">
            <a:solidFill>
              <a:srgbClr val="68B022"/>
            </a:solidFill>
          </a:ln>
        </p:spPr>
        <p:style>
          <a:lnRef idx="2">
            <a:schemeClr val="accent1">
              <a:shade val="50000"/>
            </a:schemeClr>
          </a:lnRef>
          <a:fillRef idx="1">
            <a:schemeClr val="accent1"/>
          </a:fillRef>
          <a:effectRef idx="0">
            <a:schemeClr val="accent1"/>
          </a:effectRef>
          <a:fontRef idx="minor">
            <a:schemeClr val="lt1"/>
          </a:fontRef>
        </p:style>
        <p:txBody>
          <a:bodyPr lIns="91420" tIns="45710" rIns="91420" bIns="45710" anchor="ctr"/>
          <a:lstStyle/>
          <a:p>
            <a:pPr algn="ctr">
              <a:defRPr/>
            </a:pPr>
            <a:endParaRPr lang="en-GB" dirty="0">
              <a:solidFill>
                <a:prstClr val="black"/>
              </a:solidFill>
            </a:endParaRPr>
          </a:p>
        </p:txBody>
      </p:sp>
      <p:sp>
        <p:nvSpPr>
          <p:cNvPr id="19" name="Rectangle 18"/>
          <p:cNvSpPr/>
          <p:nvPr/>
        </p:nvSpPr>
        <p:spPr>
          <a:xfrm>
            <a:off x="6329769" y="1806613"/>
            <a:ext cx="2598179" cy="2119824"/>
          </a:xfrm>
          <a:prstGeom prst="rect">
            <a:avLst/>
          </a:prstGeom>
          <a:solidFill>
            <a:srgbClr val="D9E8C3"/>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en-GB" dirty="0"/>
          </a:p>
        </p:txBody>
      </p:sp>
      <p:sp>
        <p:nvSpPr>
          <p:cNvPr id="2" name="Title 1"/>
          <p:cNvSpPr>
            <a:spLocks noGrp="1"/>
          </p:cNvSpPr>
          <p:nvPr>
            <p:ph type="title"/>
          </p:nvPr>
        </p:nvSpPr>
        <p:spPr>
          <a:noFill/>
          <a:ln>
            <a:noFill/>
          </a:ln>
        </p:spPr>
        <p:txBody>
          <a:bodyPr vert="horz" wrap="square" lIns="0" tIns="0" rIns="0" bIns="0" numCol="1" anchor="ctr" anchorCtr="0" compatLnSpc="1">
            <a:prstTxWarp prst="textNoShape">
              <a:avLst/>
            </a:prstTxWarp>
          </a:bodyPr>
          <a:lstStyle/>
          <a:p>
            <a:r>
              <a:rPr lang="de-DE" dirty="0" smtClean="0"/>
              <a:t>Foodflow</a:t>
            </a:r>
            <a:r>
              <a:rPr lang="en-US" baseline="30000" dirty="0">
                <a:solidFill>
                  <a:prstClr val="black"/>
                </a:solidFill>
              </a:rPr>
              <a:t> ®</a:t>
            </a:r>
            <a:endParaRPr lang="en-GB" dirty="0"/>
          </a:p>
        </p:txBody>
      </p:sp>
      <p:sp>
        <p:nvSpPr>
          <p:cNvPr id="3" name="Slide Number Placeholder 2"/>
          <p:cNvSpPr>
            <a:spLocks noGrp="1"/>
          </p:cNvSpPr>
          <p:nvPr>
            <p:ph type="sldNum" sz="quarter" idx="12"/>
          </p:nvPr>
        </p:nvSpPr>
        <p:spPr/>
        <p:txBody>
          <a:bodyPr/>
          <a:lstStyle/>
          <a:p>
            <a:fld id="{8AD48C63-78A6-4D64-B839-4870EFEB9C13}" type="slidenum">
              <a:rPr lang="en-GB" smtClean="0">
                <a:solidFill>
                  <a:srgbClr val="A8A09E"/>
                </a:solidFill>
              </a:rPr>
              <a:pPr/>
              <a:t>15</a:t>
            </a:fld>
            <a:endParaRPr lang="en-GB" dirty="0">
              <a:solidFill>
                <a:srgbClr val="A8A09E"/>
              </a:solidFill>
            </a:endParaRPr>
          </a:p>
        </p:txBody>
      </p:sp>
      <p:sp>
        <p:nvSpPr>
          <p:cNvPr id="4" name="Subtitle 3"/>
          <p:cNvSpPr>
            <a:spLocks noGrp="1"/>
          </p:cNvSpPr>
          <p:nvPr>
            <p:ph type="subTitle" idx="1"/>
          </p:nvPr>
        </p:nvSpPr>
        <p:spPr>
          <a:xfrm>
            <a:off x="457199" y="693901"/>
            <a:ext cx="5808133" cy="220063"/>
          </a:xfrm>
          <a:noFill/>
          <a:ln>
            <a:noFill/>
          </a:ln>
        </p:spPr>
        <p:txBody>
          <a:bodyPr vert="horz" wrap="square" lIns="0" tIns="0" rIns="0" bIns="0" numCol="1" anchor="t" anchorCtr="0" compatLnSpc="1">
            <a:prstTxWarp prst="textNoShape">
              <a:avLst/>
            </a:prstTxWarp>
          </a:bodyPr>
          <a:lstStyle/>
          <a:p>
            <a:r>
              <a:rPr lang="en-GB" dirty="0" err="1" smtClean="0">
                <a:solidFill>
                  <a:srgbClr val="FF0066"/>
                </a:solidFill>
              </a:rPr>
              <a:t>Aprimorando</a:t>
            </a:r>
            <a:r>
              <a:rPr lang="en-GB" dirty="0" smtClean="0">
                <a:solidFill>
                  <a:srgbClr val="FF0066"/>
                </a:solidFill>
              </a:rPr>
              <a:t> </a:t>
            </a:r>
            <a:r>
              <a:rPr lang="en-GB" dirty="0" err="1" smtClean="0">
                <a:solidFill>
                  <a:srgbClr val="FF0066"/>
                </a:solidFill>
              </a:rPr>
              <a:t>potencial</a:t>
            </a:r>
            <a:endParaRPr lang="en-GB" dirty="0">
              <a:solidFill>
                <a:srgbClr val="FF0066"/>
              </a:solidFill>
            </a:endParaRPr>
          </a:p>
        </p:txBody>
      </p:sp>
      <p:sp>
        <p:nvSpPr>
          <p:cNvPr id="7" name="Rectangle 6"/>
          <p:cNvSpPr/>
          <p:nvPr/>
        </p:nvSpPr>
        <p:spPr>
          <a:xfrm>
            <a:off x="194310" y="1165861"/>
            <a:ext cx="674370" cy="3634740"/>
          </a:xfrm>
          <a:prstGeom prst="rect">
            <a:avLst/>
          </a:prstGeom>
          <a:solidFill>
            <a:srgbClr val="D9E8C3"/>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en-GB" dirty="0"/>
          </a:p>
        </p:txBody>
      </p:sp>
      <p:pic>
        <p:nvPicPr>
          <p:cNvPr id="6" name="Image 5"/>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6442702" y="1916365"/>
            <a:ext cx="2606591" cy="2101049"/>
          </a:xfrm>
          <a:prstGeom prst="rect">
            <a:avLst/>
          </a:prstGeom>
        </p:spPr>
      </p:pic>
      <p:pic>
        <p:nvPicPr>
          <p:cNvPr id="20" name="Image 19"/>
          <p:cNvPicPr>
            <a:picLocks noChangeAspect="1"/>
          </p:cNvPicPr>
          <p:nvPr/>
        </p:nvPicPr>
        <p:blipFill rotWithShape="1">
          <a:blip r:embed="rId4" cstate="print">
            <a:extLst>
              <a:ext uri="{28A0092B-C50C-407E-A947-70E740481C1C}">
                <a14:useLocalDpi xmlns:a14="http://schemas.microsoft.com/office/drawing/2010/main"/>
              </a:ext>
            </a:extLst>
          </a:blip>
          <a:srcRect b="12699"/>
          <a:stretch/>
        </p:blipFill>
        <p:spPr>
          <a:xfrm>
            <a:off x="174344" y="3993613"/>
            <a:ext cx="629827" cy="549848"/>
          </a:xfrm>
          <a:prstGeom prst="rect">
            <a:avLst/>
          </a:prstGeom>
        </p:spPr>
      </p:pic>
      <p:pic>
        <p:nvPicPr>
          <p:cNvPr id="22" name="Image 21"/>
          <p:cNvPicPr>
            <a:picLocks noChangeAspect="1"/>
          </p:cNvPicPr>
          <p:nvPr/>
        </p:nvPicPr>
        <p:blipFill rotWithShape="1">
          <a:blip r:embed="rId5" cstate="print">
            <a:extLst>
              <a:ext uri="{28A0092B-C50C-407E-A947-70E740481C1C}">
                <a14:useLocalDpi xmlns:a14="http://schemas.microsoft.com/office/drawing/2010/main"/>
              </a:ext>
            </a:extLst>
          </a:blip>
          <a:srcRect b="13650"/>
          <a:stretch/>
        </p:blipFill>
        <p:spPr>
          <a:xfrm>
            <a:off x="263696" y="2618231"/>
            <a:ext cx="540475" cy="466696"/>
          </a:xfrm>
          <a:prstGeom prst="rect">
            <a:avLst/>
          </a:prstGeom>
        </p:spPr>
      </p:pic>
      <p:sp>
        <p:nvSpPr>
          <p:cNvPr id="23" name="Rectangle 22"/>
          <p:cNvSpPr/>
          <p:nvPr/>
        </p:nvSpPr>
        <p:spPr>
          <a:xfrm>
            <a:off x="868679" y="1455644"/>
            <a:ext cx="7784949" cy="330860"/>
          </a:xfrm>
          <a:prstGeom prst="rect">
            <a:avLst/>
          </a:prstGeom>
        </p:spPr>
        <p:txBody>
          <a:bodyPr wrap="square" lIns="68580" tIns="34290" rIns="68580" bIns="34290">
            <a:spAutoFit/>
          </a:bodyPr>
          <a:lstStyle/>
          <a:p>
            <a:r>
              <a:rPr lang="en-GB" sz="1700" b="1" dirty="0" smtClean="0">
                <a:solidFill>
                  <a:srgbClr val="68B222"/>
                </a:solidFill>
              </a:rPr>
              <a:t>A </a:t>
            </a:r>
            <a:r>
              <a:rPr lang="en-GB" sz="1700" b="1" dirty="0" err="1" smtClean="0">
                <a:solidFill>
                  <a:srgbClr val="68B222"/>
                </a:solidFill>
              </a:rPr>
              <a:t>indústria</a:t>
            </a:r>
            <a:r>
              <a:rPr lang="en-GB" sz="1700" b="1" dirty="0" smtClean="0">
                <a:solidFill>
                  <a:srgbClr val="68B222"/>
                </a:solidFill>
              </a:rPr>
              <a:t> </a:t>
            </a:r>
            <a:r>
              <a:rPr lang="en-GB" sz="1700" b="1" dirty="0" err="1" smtClean="0">
                <a:solidFill>
                  <a:srgbClr val="68B222"/>
                </a:solidFill>
              </a:rPr>
              <a:t>alimentícia</a:t>
            </a:r>
            <a:r>
              <a:rPr lang="en-GB" sz="1700" b="1" dirty="0" smtClean="0">
                <a:solidFill>
                  <a:srgbClr val="68B222"/>
                </a:solidFill>
              </a:rPr>
              <a:t> </a:t>
            </a:r>
            <a:r>
              <a:rPr lang="en-GB" sz="1700" b="1" dirty="0" err="1" smtClean="0">
                <a:solidFill>
                  <a:srgbClr val="68B222"/>
                </a:solidFill>
              </a:rPr>
              <a:t>produz</a:t>
            </a:r>
            <a:r>
              <a:rPr lang="en-GB" sz="1700" b="1" dirty="0" smtClean="0">
                <a:solidFill>
                  <a:srgbClr val="68B222"/>
                </a:solidFill>
              </a:rPr>
              <a:t> </a:t>
            </a:r>
            <a:r>
              <a:rPr lang="en-GB" sz="1700" b="1" dirty="0" err="1" smtClean="0">
                <a:solidFill>
                  <a:srgbClr val="68B222"/>
                </a:solidFill>
              </a:rPr>
              <a:t>muitas</a:t>
            </a:r>
            <a:r>
              <a:rPr lang="en-GB" sz="1700" b="1" dirty="0" smtClean="0">
                <a:solidFill>
                  <a:srgbClr val="68B222"/>
                </a:solidFill>
              </a:rPr>
              <a:t> sub </a:t>
            </a:r>
            <a:r>
              <a:rPr lang="en-GB" sz="1700" b="1" dirty="0" err="1" smtClean="0">
                <a:solidFill>
                  <a:srgbClr val="68B222"/>
                </a:solidFill>
              </a:rPr>
              <a:t>cadeias</a:t>
            </a:r>
            <a:r>
              <a:rPr lang="en-GB" sz="1700" b="1" dirty="0" smtClean="0">
                <a:solidFill>
                  <a:srgbClr val="68B222"/>
                </a:solidFill>
              </a:rPr>
              <a:t> </a:t>
            </a:r>
            <a:r>
              <a:rPr lang="en-GB" sz="1700" b="1" dirty="0" err="1" smtClean="0">
                <a:solidFill>
                  <a:srgbClr val="68B222"/>
                </a:solidFill>
              </a:rPr>
              <a:t>produtivas</a:t>
            </a:r>
            <a:endParaRPr lang="en-GB" sz="1700" b="1" dirty="0">
              <a:solidFill>
                <a:srgbClr val="68B222"/>
              </a:solidFill>
            </a:endParaRPr>
          </a:p>
        </p:txBody>
      </p:sp>
      <p:pic>
        <p:nvPicPr>
          <p:cNvPr id="24" name="Image 23"/>
          <p:cNvPicPr>
            <a:picLocks noChangeAspect="1"/>
          </p:cNvPicPr>
          <p:nvPr/>
        </p:nvPicPr>
        <p:blipFill rotWithShape="1">
          <a:blip r:embed="rId6" cstate="print">
            <a:extLst>
              <a:ext uri="{28A0092B-C50C-407E-A947-70E740481C1C}">
                <a14:useLocalDpi xmlns:a14="http://schemas.microsoft.com/office/drawing/2010/main"/>
              </a:ext>
            </a:extLst>
          </a:blip>
          <a:srcRect b="15396"/>
          <a:stretch/>
        </p:blipFill>
        <p:spPr>
          <a:xfrm>
            <a:off x="237863" y="3281653"/>
            <a:ext cx="591707" cy="500603"/>
          </a:xfrm>
          <a:prstGeom prst="rect">
            <a:avLst/>
          </a:prstGeom>
        </p:spPr>
      </p:pic>
      <p:pic>
        <p:nvPicPr>
          <p:cNvPr id="25" name="Image 24"/>
          <p:cNvPicPr>
            <a:picLocks noChangeAspect="1"/>
          </p:cNvPicPr>
          <p:nvPr/>
        </p:nvPicPr>
        <p:blipFill rotWithShape="1">
          <a:blip r:embed="rId7" cstate="print">
            <a:extLst>
              <a:ext uri="{28A0092B-C50C-407E-A947-70E740481C1C}">
                <a14:useLocalDpi xmlns:a14="http://schemas.microsoft.com/office/drawing/2010/main"/>
              </a:ext>
            </a:extLst>
          </a:blip>
          <a:srcRect l="21270" r="14921" b="13968"/>
          <a:stretch/>
        </p:blipFill>
        <p:spPr>
          <a:xfrm>
            <a:off x="357493" y="1909688"/>
            <a:ext cx="369059" cy="497587"/>
          </a:xfrm>
          <a:prstGeom prst="rect">
            <a:avLst/>
          </a:prstGeom>
        </p:spPr>
      </p:pic>
      <p:sp>
        <p:nvSpPr>
          <p:cNvPr id="26" name="Rectangle 25"/>
          <p:cNvSpPr/>
          <p:nvPr/>
        </p:nvSpPr>
        <p:spPr>
          <a:xfrm>
            <a:off x="868678" y="2008439"/>
            <a:ext cx="5736119" cy="238527"/>
          </a:xfrm>
          <a:prstGeom prst="rect">
            <a:avLst/>
          </a:prstGeom>
        </p:spPr>
        <p:txBody>
          <a:bodyPr wrap="square" lIns="68580" tIns="34290" rIns="68580" bIns="34290">
            <a:spAutoFit/>
          </a:bodyPr>
          <a:lstStyle/>
          <a:p>
            <a:r>
              <a:rPr lang="en-GB" sz="1100" dirty="0" err="1" smtClean="0">
                <a:solidFill>
                  <a:srgbClr val="000000"/>
                </a:solidFill>
                <a:latin typeface="Arial" panose="020B0604020202020204" pitchFamily="34" charset="0"/>
              </a:rPr>
              <a:t>Identificar</a:t>
            </a:r>
            <a:r>
              <a:rPr lang="en-GB" sz="1100" dirty="0" smtClean="0">
                <a:solidFill>
                  <a:srgbClr val="000000"/>
                </a:solidFill>
                <a:latin typeface="Arial" panose="020B0604020202020204" pitchFamily="34" charset="0"/>
              </a:rPr>
              <a:t> </a:t>
            </a:r>
            <a:r>
              <a:rPr lang="en-GB" sz="1100" dirty="0" err="1" smtClean="0">
                <a:solidFill>
                  <a:srgbClr val="000000"/>
                </a:solidFill>
                <a:latin typeface="Arial" panose="020B0604020202020204" pitchFamily="34" charset="0"/>
              </a:rPr>
              <a:t>parceiros</a:t>
            </a:r>
            <a:r>
              <a:rPr lang="en-GB" sz="1100" dirty="0" smtClean="0">
                <a:solidFill>
                  <a:srgbClr val="000000"/>
                </a:solidFill>
                <a:latin typeface="Arial" panose="020B0604020202020204" pitchFamily="34" charset="0"/>
              </a:rPr>
              <a:t> </a:t>
            </a:r>
            <a:r>
              <a:rPr lang="en-GB" sz="1100" dirty="0" err="1" smtClean="0">
                <a:solidFill>
                  <a:srgbClr val="000000"/>
                </a:solidFill>
                <a:latin typeface="Arial" panose="020B0604020202020204" pitchFamily="34" charset="0"/>
              </a:rPr>
              <a:t>para</a:t>
            </a:r>
            <a:r>
              <a:rPr lang="en-GB" sz="1100" dirty="0" smtClean="0">
                <a:solidFill>
                  <a:srgbClr val="000000"/>
                </a:solidFill>
                <a:latin typeface="Arial" panose="020B0604020202020204" pitchFamily="34" charset="0"/>
              </a:rPr>
              <a:t> </a:t>
            </a:r>
            <a:r>
              <a:rPr lang="en-GB" sz="1100" dirty="0" err="1" smtClean="0">
                <a:solidFill>
                  <a:srgbClr val="000000"/>
                </a:solidFill>
                <a:latin typeface="Arial" panose="020B0604020202020204" pitchFamily="34" charset="0"/>
              </a:rPr>
              <a:t>abastecer</a:t>
            </a:r>
            <a:r>
              <a:rPr lang="en-GB" sz="1100" dirty="0" smtClean="0">
                <a:solidFill>
                  <a:srgbClr val="000000"/>
                </a:solidFill>
                <a:latin typeface="Arial" panose="020B0604020202020204" pitchFamily="34" charset="0"/>
              </a:rPr>
              <a:t> a </a:t>
            </a:r>
            <a:r>
              <a:rPr lang="en-GB" sz="1100" dirty="0" err="1" smtClean="0">
                <a:solidFill>
                  <a:srgbClr val="000000"/>
                </a:solidFill>
                <a:latin typeface="Arial" panose="020B0604020202020204" pitchFamily="34" charset="0"/>
              </a:rPr>
              <a:t>indústria</a:t>
            </a:r>
            <a:r>
              <a:rPr lang="en-GB" sz="1100" dirty="0" smtClean="0">
                <a:solidFill>
                  <a:srgbClr val="000000"/>
                </a:solidFill>
                <a:latin typeface="Arial" panose="020B0604020202020204" pitchFamily="34" charset="0"/>
              </a:rPr>
              <a:t> </a:t>
            </a:r>
            <a:r>
              <a:rPr lang="en-GB" sz="1100" dirty="0" err="1" smtClean="0">
                <a:solidFill>
                  <a:srgbClr val="000000"/>
                </a:solidFill>
                <a:latin typeface="Arial" panose="020B0604020202020204" pitchFamily="34" charset="0"/>
              </a:rPr>
              <a:t>alimentícia</a:t>
            </a:r>
            <a:r>
              <a:rPr lang="en-GB" sz="1100" dirty="0" smtClean="0">
                <a:solidFill>
                  <a:srgbClr val="000000"/>
                </a:solidFill>
                <a:latin typeface="Arial" panose="020B0604020202020204" pitchFamily="34" charset="0"/>
              </a:rPr>
              <a:t>.</a:t>
            </a:r>
            <a:endParaRPr lang="en-GB" sz="1100" dirty="0">
              <a:solidFill>
                <a:srgbClr val="000000"/>
              </a:solidFill>
              <a:latin typeface="Arial" panose="020B0604020202020204" pitchFamily="34" charset="0"/>
            </a:endParaRPr>
          </a:p>
        </p:txBody>
      </p:sp>
      <p:sp>
        <p:nvSpPr>
          <p:cNvPr id="5" name="Rectangle 4"/>
          <p:cNvSpPr/>
          <p:nvPr/>
        </p:nvSpPr>
        <p:spPr>
          <a:xfrm>
            <a:off x="870607" y="3329335"/>
            <a:ext cx="6768571" cy="471924"/>
          </a:xfrm>
          <a:prstGeom prst="rect">
            <a:avLst/>
          </a:prstGeom>
        </p:spPr>
        <p:txBody>
          <a:bodyPr wrap="square" lIns="68580" tIns="34290" rIns="68580" bIns="34290">
            <a:spAutoFit/>
          </a:bodyPr>
          <a:lstStyle/>
          <a:p>
            <a:pPr>
              <a:spcAft>
                <a:spcPts val="450"/>
              </a:spcAft>
            </a:pPr>
            <a:r>
              <a:rPr lang="pt-BR" sz="1100" dirty="0" smtClean="0">
                <a:solidFill>
                  <a:srgbClr val="000000"/>
                </a:solidFill>
                <a:latin typeface="Arial" panose="020B0604020202020204" pitchFamily="34" charset="0"/>
              </a:rPr>
              <a:t>Empresa </a:t>
            </a:r>
            <a:r>
              <a:rPr lang="pt-BR" sz="1100" dirty="0">
                <a:solidFill>
                  <a:srgbClr val="000000"/>
                </a:solidFill>
                <a:latin typeface="Arial" panose="020B0604020202020204" pitchFamily="34" charset="0"/>
              </a:rPr>
              <a:t>familiar que passa de </a:t>
            </a:r>
            <a:r>
              <a:rPr lang="pt-BR" sz="1100" b="1" dirty="0">
                <a:solidFill>
                  <a:srgbClr val="68B222"/>
                </a:solidFill>
                <a:latin typeface="Arial" panose="020B0604020202020204" pitchFamily="34" charset="0"/>
              </a:rPr>
              <a:t>geração em </a:t>
            </a:r>
            <a:r>
              <a:rPr lang="pt-BR" sz="1100" b="1" dirty="0" smtClean="0">
                <a:solidFill>
                  <a:srgbClr val="68B222"/>
                </a:solidFill>
                <a:latin typeface="Arial" panose="020B0604020202020204" pitchFamily="34" charset="0"/>
              </a:rPr>
              <a:t>geração</a:t>
            </a:r>
            <a:endParaRPr lang="en-GB" sz="1100" b="1" dirty="0" smtClean="0">
              <a:solidFill>
                <a:srgbClr val="68B222"/>
              </a:solidFill>
              <a:latin typeface="Arial" panose="020B0604020202020204" pitchFamily="34" charset="0"/>
            </a:endParaRPr>
          </a:p>
          <a:p>
            <a:pPr marL="600075" lvl="1" indent="-257175">
              <a:spcAft>
                <a:spcPts val="450"/>
              </a:spcAft>
              <a:buClr>
                <a:srgbClr val="68B222"/>
              </a:buClr>
              <a:buFont typeface="Arial" panose="020B0604020202020204" pitchFamily="34" charset="0"/>
              <a:buChar char="►"/>
            </a:pPr>
            <a:r>
              <a:rPr lang="pt-BR" sz="1100" i="1" dirty="0" smtClean="0">
                <a:solidFill>
                  <a:srgbClr val="000000"/>
                </a:solidFill>
                <a:latin typeface="Arial" panose="020B0604020202020204" pitchFamily="34" charset="0"/>
              </a:rPr>
              <a:t>O habitat nativo é </a:t>
            </a:r>
            <a:r>
              <a:rPr lang="pt-BR" sz="1100" b="1" dirty="0" smtClean="0">
                <a:solidFill>
                  <a:srgbClr val="68B222"/>
                </a:solidFill>
                <a:latin typeface="Arial" panose="020B0604020202020204" pitchFamily="34" charset="0"/>
              </a:rPr>
              <a:t>RESPEITADO</a:t>
            </a:r>
            <a:r>
              <a:rPr lang="pt-BR" sz="1100" i="1" dirty="0" smtClean="0">
                <a:solidFill>
                  <a:srgbClr val="000000"/>
                </a:solidFill>
                <a:latin typeface="Arial" panose="020B0604020202020204" pitchFamily="34" charset="0"/>
              </a:rPr>
              <a:t> e mantido eles.</a:t>
            </a:r>
            <a:endParaRPr lang="en-GB" sz="1100" i="1" dirty="0">
              <a:solidFill>
                <a:srgbClr val="000000"/>
              </a:solidFill>
              <a:latin typeface="Arial" panose="020B0604020202020204" pitchFamily="34" charset="0"/>
            </a:endParaRPr>
          </a:p>
        </p:txBody>
      </p:sp>
      <p:sp>
        <p:nvSpPr>
          <p:cNvPr id="9" name="Rectangle 8"/>
          <p:cNvSpPr/>
          <p:nvPr/>
        </p:nvSpPr>
        <p:spPr>
          <a:xfrm>
            <a:off x="868679" y="2613003"/>
            <a:ext cx="5513424" cy="407804"/>
          </a:xfrm>
          <a:prstGeom prst="rect">
            <a:avLst/>
          </a:prstGeom>
        </p:spPr>
        <p:txBody>
          <a:bodyPr wrap="square" lIns="68580" tIns="34290" rIns="68580" bIns="34290">
            <a:spAutoFit/>
          </a:bodyPr>
          <a:lstStyle/>
          <a:p>
            <a:pPr>
              <a:spcAft>
                <a:spcPts val="450"/>
              </a:spcAft>
            </a:pPr>
            <a:r>
              <a:rPr lang="en-GB" sz="1100" dirty="0" err="1" smtClean="0">
                <a:solidFill>
                  <a:srgbClr val="000000"/>
                </a:solidFill>
                <a:latin typeface="Arial" panose="020B0604020202020204" pitchFamily="34" charset="0"/>
              </a:rPr>
              <a:t>Maximizando</a:t>
            </a:r>
            <a:r>
              <a:rPr lang="en-GB" sz="1100" dirty="0" smtClean="0">
                <a:solidFill>
                  <a:srgbClr val="000000"/>
                </a:solidFill>
                <a:latin typeface="Arial" panose="020B0604020202020204" pitchFamily="34" charset="0"/>
              </a:rPr>
              <a:t> o </a:t>
            </a:r>
            <a:r>
              <a:rPr lang="en-GB" sz="1100" dirty="0" err="1" smtClean="0">
                <a:solidFill>
                  <a:srgbClr val="000000"/>
                </a:solidFill>
                <a:latin typeface="Arial" panose="020B0604020202020204" pitchFamily="34" charset="0"/>
              </a:rPr>
              <a:t>poder</a:t>
            </a:r>
            <a:r>
              <a:rPr lang="en-GB" sz="1100" dirty="0" smtClean="0">
                <a:solidFill>
                  <a:srgbClr val="000000"/>
                </a:solidFill>
                <a:latin typeface="Arial" panose="020B0604020202020204" pitchFamily="34" charset="0"/>
              </a:rPr>
              <a:t> das </a:t>
            </a:r>
            <a:r>
              <a:rPr lang="en-GB" sz="1100" dirty="0" err="1" smtClean="0">
                <a:solidFill>
                  <a:srgbClr val="000000"/>
                </a:solidFill>
                <a:latin typeface="Arial" panose="020B0604020202020204" pitchFamily="34" charset="0"/>
              </a:rPr>
              <a:t>pessoas</a:t>
            </a:r>
            <a:r>
              <a:rPr lang="en-GB" sz="1100" dirty="0" smtClean="0">
                <a:solidFill>
                  <a:srgbClr val="000000"/>
                </a:solidFill>
                <a:latin typeface="Arial" panose="020B0604020202020204" pitchFamily="34" charset="0"/>
              </a:rPr>
              <a:t> (</a:t>
            </a:r>
            <a:r>
              <a:rPr lang="en-GB" sz="1100" dirty="0" err="1" smtClean="0">
                <a:solidFill>
                  <a:srgbClr val="000000"/>
                </a:solidFill>
                <a:latin typeface="Arial" panose="020B0604020202020204" pitchFamily="34" charset="0"/>
              </a:rPr>
              <a:t>famílias</a:t>
            </a:r>
            <a:r>
              <a:rPr lang="en-GB" sz="1100" dirty="0" smtClean="0">
                <a:solidFill>
                  <a:srgbClr val="000000"/>
                </a:solidFill>
                <a:latin typeface="Arial" panose="020B0604020202020204" pitchFamily="34" charset="0"/>
              </a:rPr>
              <a:t> </a:t>
            </a:r>
            <a:r>
              <a:rPr lang="en-GB" sz="1100" dirty="0" err="1" smtClean="0">
                <a:solidFill>
                  <a:srgbClr val="000000"/>
                </a:solidFill>
                <a:latin typeface="Arial" panose="020B0604020202020204" pitchFamily="34" charset="0"/>
              </a:rPr>
              <a:t>sustentáveis</a:t>
            </a:r>
            <a:r>
              <a:rPr lang="en-GB" sz="1100" dirty="0" smtClean="0">
                <a:solidFill>
                  <a:srgbClr val="000000"/>
                </a:solidFill>
                <a:latin typeface="Arial" panose="020B0604020202020204" pitchFamily="34" charset="0"/>
              </a:rPr>
              <a:t>) vs. </a:t>
            </a:r>
            <a:r>
              <a:rPr lang="en-GB" sz="1100" dirty="0" err="1" smtClean="0">
                <a:solidFill>
                  <a:srgbClr val="000000"/>
                </a:solidFill>
                <a:latin typeface="Arial" panose="020B0604020202020204" pitchFamily="34" charset="0"/>
              </a:rPr>
              <a:t>Máquinas</a:t>
            </a:r>
            <a:r>
              <a:rPr lang="en-GB" sz="1100" dirty="0" smtClean="0">
                <a:solidFill>
                  <a:srgbClr val="000000"/>
                </a:solidFill>
                <a:latin typeface="Arial" panose="020B0604020202020204" pitchFamily="34" charset="0"/>
              </a:rPr>
              <a:t> </a:t>
            </a:r>
            <a:r>
              <a:rPr lang="en-GB" sz="1100" dirty="0" err="1" smtClean="0">
                <a:solidFill>
                  <a:srgbClr val="000000"/>
                </a:solidFill>
                <a:latin typeface="Arial" panose="020B0604020202020204" pitchFamily="34" charset="0"/>
              </a:rPr>
              <a:t>que</a:t>
            </a:r>
            <a:r>
              <a:rPr lang="en-GB" sz="1100" dirty="0" smtClean="0">
                <a:solidFill>
                  <a:srgbClr val="000000"/>
                </a:solidFill>
                <a:latin typeface="Arial" panose="020B0604020202020204" pitchFamily="34" charset="0"/>
              </a:rPr>
              <a:t> </a:t>
            </a:r>
            <a:r>
              <a:rPr lang="en-GB" sz="1100" dirty="0" err="1" smtClean="0">
                <a:solidFill>
                  <a:srgbClr val="000000"/>
                </a:solidFill>
                <a:latin typeface="Arial" panose="020B0604020202020204" pitchFamily="34" charset="0"/>
              </a:rPr>
              <a:t>impactam</a:t>
            </a:r>
            <a:r>
              <a:rPr lang="en-GB" sz="1100" dirty="0" smtClean="0">
                <a:solidFill>
                  <a:srgbClr val="000000"/>
                </a:solidFill>
                <a:latin typeface="Arial" panose="020B0604020202020204" pitchFamily="34" charset="0"/>
              </a:rPr>
              <a:t> a terra.</a:t>
            </a:r>
            <a:endParaRPr lang="en-GB" sz="1100" b="1" dirty="0">
              <a:solidFill>
                <a:srgbClr val="000000"/>
              </a:solidFill>
              <a:latin typeface="Arial" panose="020B0604020202020204" pitchFamily="34" charset="0"/>
            </a:endParaRPr>
          </a:p>
        </p:txBody>
      </p:sp>
      <p:sp>
        <p:nvSpPr>
          <p:cNvPr id="10" name="Rectangle 9"/>
          <p:cNvSpPr/>
          <p:nvPr/>
        </p:nvSpPr>
        <p:spPr>
          <a:xfrm>
            <a:off x="868679" y="4118495"/>
            <a:ext cx="6025939" cy="407804"/>
          </a:xfrm>
          <a:prstGeom prst="rect">
            <a:avLst/>
          </a:prstGeom>
        </p:spPr>
        <p:txBody>
          <a:bodyPr wrap="square" lIns="68580" tIns="34290" rIns="68580" bIns="34290">
            <a:spAutoFit/>
          </a:bodyPr>
          <a:lstStyle/>
          <a:p>
            <a:r>
              <a:rPr lang="pt-BR" sz="1100" b="1" dirty="0" smtClean="0">
                <a:solidFill>
                  <a:srgbClr val="68B222"/>
                </a:solidFill>
                <a:latin typeface="Arial" panose="020B0604020202020204" pitchFamily="34" charset="0"/>
              </a:rPr>
              <a:t>Identificar </a:t>
            </a:r>
            <a:r>
              <a:rPr lang="pt-BR" sz="1100" b="1" dirty="0">
                <a:solidFill>
                  <a:srgbClr val="68B222"/>
                </a:solidFill>
                <a:latin typeface="Arial" panose="020B0604020202020204" pitchFamily="34" charset="0"/>
              </a:rPr>
              <a:t>e valorizar os fluxos </a:t>
            </a:r>
            <a:r>
              <a:rPr lang="pt-BR" sz="1100" b="1" dirty="0" smtClean="0">
                <a:solidFill>
                  <a:srgbClr val="68B222"/>
                </a:solidFill>
                <a:latin typeface="Arial" panose="020B0604020202020204" pitchFamily="34" charset="0"/>
              </a:rPr>
              <a:t>secundários “</a:t>
            </a:r>
            <a:r>
              <a:rPr lang="pt-BR" sz="1100" b="1" dirty="0" err="1" smtClean="0">
                <a:solidFill>
                  <a:srgbClr val="68B222"/>
                </a:solidFill>
                <a:latin typeface="Arial" panose="020B0604020202020204" pitchFamily="34" charset="0"/>
              </a:rPr>
              <a:t>sidestreams</a:t>
            </a:r>
            <a:r>
              <a:rPr lang="pt-BR" sz="1100" b="1" dirty="0" smtClean="0">
                <a:solidFill>
                  <a:srgbClr val="68B222"/>
                </a:solidFill>
                <a:latin typeface="Arial" panose="020B0604020202020204" pitchFamily="34" charset="0"/>
              </a:rPr>
              <a:t>”</a:t>
            </a:r>
            <a:r>
              <a:rPr lang="pt-BR" sz="1100" dirty="0" smtClean="0">
                <a:solidFill>
                  <a:srgbClr val="000000"/>
                </a:solidFill>
                <a:latin typeface="Arial" panose="020B0604020202020204" pitchFamily="34" charset="0"/>
              </a:rPr>
              <a:t> </a:t>
            </a:r>
            <a:r>
              <a:rPr lang="pt-BR" sz="1100" dirty="0">
                <a:solidFill>
                  <a:srgbClr val="000000"/>
                </a:solidFill>
                <a:latin typeface="Arial" panose="020B0604020202020204" pitchFamily="34" charset="0"/>
              </a:rPr>
              <a:t>gerados pela produção de </a:t>
            </a:r>
            <a:r>
              <a:rPr lang="pt-BR" sz="1100" dirty="0" smtClean="0">
                <a:solidFill>
                  <a:srgbClr val="000000"/>
                </a:solidFill>
                <a:latin typeface="Arial" panose="020B0604020202020204" pitchFamily="34" charset="0"/>
              </a:rPr>
              <a:t>sucos e polpas.</a:t>
            </a:r>
            <a:endParaRPr lang="en-GB" sz="1100" dirty="0">
              <a:solidFill>
                <a:srgbClr val="000000"/>
              </a:solidFill>
              <a:latin typeface="Arial" panose="020B0604020202020204" pitchFamily="34" charset="0"/>
            </a:endParaRPr>
          </a:p>
        </p:txBody>
      </p:sp>
      <p:sp>
        <p:nvSpPr>
          <p:cNvPr id="18" name="Rogner un rectangle à un seul coin 8"/>
          <p:cNvSpPr/>
          <p:nvPr/>
        </p:nvSpPr>
        <p:spPr>
          <a:xfrm>
            <a:off x="6027420" y="182880"/>
            <a:ext cx="1213027" cy="780173"/>
          </a:xfrm>
          <a:prstGeom prst="snip1Rect">
            <a:avLst>
              <a:gd name="adj" fmla="val 7898"/>
            </a:avLst>
          </a:prstGeom>
          <a:solidFill>
            <a:srgbClr val="F3E9E5">
              <a:alpha val="50196"/>
            </a:srgbClr>
          </a:solidFill>
          <a:ln>
            <a:solidFill>
              <a:srgbClr val="68B022"/>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100" dirty="0">
                <a:solidFill>
                  <a:srgbClr val="007734"/>
                </a:solidFill>
              </a:rPr>
              <a:t>IMPACTO POSITIVO NA</a:t>
            </a:r>
          </a:p>
          <a:p>
            <a:pPr algn="ctr"/>
            <a:r>
              <a:rPr lang="fr-FR" sz="1100" dirty="0">
                <a:solidFill>
                  <a:srgbClr val="007734"/>
                </a:solidFill>
              </a:rPr>
              <a:t>TERRA</a:t>
            </a:r>
            <a:endParaRPr lang="fr-FR" sz="1100" dirty="0">
              <a:solidFill>
                <a:srgbClr val="007734"/>
              </a:solidFill>
            </a:endParaRPr>
          </a:p>
        </p:txBody>
      </p:sp>
      <p:pic>
        <p:nvPicPr>
          <p:cNvPr id="21" name="Picture 2" descr="C:\Users\uinhv\Downloads\shutterstock_1179319306.jpg"/>
          <p:cNvPicPr>
            <a:picLocks noChangeAspect="1" noChangeArrowheads="1"/>
          </p:cNvPicPr>
          <p:nvPr/>
        </p:nvPicPr>
        <p:blipFill rotWithShape="1">
          <a:blip r:embed="rId8" cstate="print">
            <a:clrChange>
              <a:clrFrom>
                <a:srgbClr val="FFFFFF"/>
              </a:clrFrom>
              <a:clrTo>
                <a:srgbClr val="FFFFFF">
                  <a:alpha val="0"/>
                </a:srgbClr>
              </a:clrTo>
            </a:clrChange>
            <a:extLst>
              <a:ext uri="{28A0092B-C50C-407E-A947-70E740481C1C}">
                <a14:useLocalDpi xmlns:a14="http://schemas.microsoft.com/office/drawing/2010/main"/>
              </a:ext>
            </a:extLst>
          </a:blip>
          <a:srcRect l="24485" t="22543" r="25803" b="30700"/>
          <a:stretch/>
        </p:blipFill>
        <p:spPr bwMode="auto">
          <a:xfrm>
            <a:off x="6882121" y="777185"/>
            <a:ext cx="395224" cy="3717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857454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re 1"/>
          <p:cNvSpPr>
            <a:spLocks noGrp="1"/>
          </p:cNvSpPr>
          <p:nvPr>
            <p:ph type="title"/>
          </p:nvPr>
        </p:nvSpPr>
        <p:spPr/>
        <p:txBody>
          <a:bodyPr/>
          <a:lstStyle/>
          <a:p>
            <a:r>
              <a:rPr lang="de-DE" dirty="0" smtClean="0"/>
              <a:t>Foodflow</a:t>
            </a:r>
            <a:r>
              <a:rPr lang="en-US" baseline="30000" dirty="0" smtClean="0">
                <a:solidFill>
                  <a:prstClr val="black"/>
                </a:solidFill>
              </a:rPr>
              <a:t>®</a:t>
            </a:r>
            <a:endParaRPr lang="fr-FR" dirty="0"/>
          </a:p>
        </p:txBody>
      </p:sp>
      <p:sp>
        <p:nvSpPr>
          <p:cNvPr id="35" name="Sous-titre 3"/>
          <p:cNvSpPr>
            <a:spLocks noGrp="1"/>
          </p:cNvSpPr>
          <p:nvPr>
            <p:ph type="subTitle" idx="1"/>
          </p:nvPr>
        </p:nvSpPr>
        <p:spPr>
          <a:xfrm>
            <a:off x="457201" y="693901"/>
            <a:ext cx="7914639" cy="220499"/>
          </a:xfrm>
          <a:noFill/>
          <a:ln>
            <a:noFill/>
          </a:ln>
        </p:spPr>
        <p:txBody>
          <a:bodyPr vert="horz" wrap="square" lIns="0" tIns="0" rIns="0" bIns="0" numCol="1" anchor="t" anchorCtr="0" compatLnSpc="1">
            <a:prstTxWarp prst="textNoShape">
              <a:avLst/>
            </a:prstTxWarp>
          </a:bodyPr>
          <a:lstStyle/>
          <a:p>
            <a:r>
              <a:rPr lang="fr-FR" dirty="0">
                <a:solidFill>
                  <a:srgbClr val="FF0066"/>
                </a:solidFill>
              </a:rPr>
              <a:t>Soluções da Future </a:t>
            </a:r>
            <a:r>
              <a:rPr lang="fr-FR" dirty="0" smtClean="0">
                <a:solidFill>
                  <a:srgbClr val="FF0066"/>
                </a:solidFill>
              </a:rPr>
              <a:t>Tech – Certificados Regulatórios</a:t>
            </a:r>
            <a:endParaRPr lang="fr-FR" dirty="0">
              <a:solidFill>
                <a:srgbClr val="FF0066"/>
              </a:solidFill>
            </a:endParaRPr>
          </a:p>
          <a:p>
            <a:endParaRPr lang="fr-FR" dirty="0">
              <a:solidFill>
                <a:srgbClr val="FF0066"/>
              </a:solidFill>
            </a:endParaRPr>
          </a:p>
        </p:txBody>
      </p:sp>
      <p:sp>
        <p:nvSpPr>
          <p:cNvPr id="2" name="Espace réservé du numéro de diapositive 1"/>
          <p:cNvSpPr>
            <a:spLocks noGrp="1"/>
          </p:cNvSpPr>
          <p:nvPr>
            <p:ph type="sldNum" sz="quarter" idx="12"/>
          </p:nvPr>
        </p:nvSpPr>
        <p:spPr/>
        <p:txBody>
          <a:bodyPr/>
          <a:lstStyle/>
          <a:p>
            <a:fld id="{33BBF0EA-312D-42F6-8AD4-6CEA31025EAE}" type="slidenum">
              <a:rPr lang="de-DE" altLang="fr-FR" smtClean="0"/>
              <a:pPr/>
              <a:t>16</a:t>
            </a:fld>
            <a:endParaRPr lang="de-DE" altLang="fr-FR" dirty="0"/>
          </a:p>
        </p:txBody>
      </p:sp>
      <p:sp>
        <p:nvSpPr>
          <p:cNvPr id="11" name="Rectangle 10"/>
          <p:cNvSpPr/>
          <p:nvPr/>
        </p:nvSpPr>
        <p:spPr>
          <a:xfrm>
            <a:off x="457202" y="1159497"/>
            <a:ext cx="5674659" cy="3450210"/>
          </a:xfrm>
          <a:prstGeom prst="rect">
            <a:avLst/>
          </a:prstGeom>
          <a:solidFill>
            <a:srgbClr val="F3E9E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0" fontAlgn="auto" hangingPunct="0">
              <a:spcBef>
                <a:spcPts val="0"/>
              </a:spcBef>
              <a:spcAft>
                <a:spcPts val="0"/>
              </a:spcAft>
              <a:defRPr/>
            </a:pPr>
            <a:endParaRPr lang="en-US">
              <a:solidFill>
                <a:prstClr val="white"/>
              </a:solidFill>
            </a:endParaRPr>
          </a:p>
        </p:txBody>
      </p:sp>
      <p:sp>
        <p:nvSpPr>
          <p:cNvPr id="13" name="Rectangle 12"/>
          <p:cNvSpPr/>
          <p:nvPr/>
        </p:nvSpPr>
        <p:spPr>
          <a:xfrm>
            <a:off x="457205" y="1204828"/>
            <a:ext cx="5674656" cy="941796"/>
          </a:xfrm>
          <a:prstGeom prst="rect">
            <a:avLst/>
          </a:prstGeom>
        </p:spPr>
        <p:txBody>
          <a:bodyPr wrap="square">
            <a:spAutoFit/>
          </a:bodyPr>
          <a:lstStyle/>
          <a:p>
            <a:pPr algn="ctr">
              <a:lnSpc>
                <a:spcPct val="120000"/>
              </a:lnSpc>
            </a:pPr>
            <a:r>
              <a:rPr lang="pt-BR" sz="1400" i="1" dirty="0">
                <a:latin typeface="Times New Roman" panose="02020603050405020304" pitchFamily="18" charset="0"/>
                <a:cs typeface="Times New Roman" panose="02020603050405020304" pitchFamily="18" charset="0"/>
              </a:rPr>
              <a:t>Desenvolvemos </a:t>
            </a:r>
            <a:r>
              <a:rPr lang="pt-BR" sz="1400" i="1" dirty="0" smtClean="0">
                <a:latin typeface="Times New Roman" panose="02020603050405020304" pitchFamily="18" charset="0"/>
                <a:cs typeface="Times New Roman" panose="02020603050405020304" pitchFamily="18" charset="0"/>
              </a:rPr>
              <a:t>uma</a:t>
            </a:r>
          </a:p>
          <a:p>
            <a:pPr algn="ctr">
              <a:lnSpc>
                <a:spcPct val="120000"/>
              </a:lnSpc>
            </a:pPr>
            <a:r>
              <a:rPr lang="pt-BR" sz="1400" i="1" dirty="0" smtClean="0">
                <a:latin typeface="Times New Roman" panose="02020603050405020304" pitchFamily="18" charset="0"/>
                <a:cs typeface="Times New Roman" panose="02020603050405020304" pitchFamily="18" charset="0"/>
              </a:rPr>
              <a:t>solução </a:t>
            </a:r>
            <a:r>
              <a:rPr lang="pt-BR" sz="1600" b="1" i="1" dirty="0" smtClean="0">
                <a:latin typeface="Times New Roman" panose="02020603050405020304" pitchFamily="18" charset="0"/>
                <a:cs typeface="Times New Roman" panose="02020603050405020304" pitchFamily="18" charset="0"/>
              </a:rPr>
              <a:t>única</a:t>
            </a:r>
            <a:r>
              <a:rPr lang="pt-BR" sz="1400" i="1" dirty="0" smtClean="0">
                <a:latin typeface="Times New Roman" panose="02020603050405020304" pitchFamily="18" charset="0"/>
                <a:cs typeface="Times New Roman" panose="02020603050405020304" pitchFamily="18" charset="0"/>
              </a:rPr>
              <a:t> </a:t>
            </a:r>
            <a:r>
              <a:rPr lang="pt-BR" sz="1400" i="1" dirty="0">
                <a:latin typeface="Times New Roman" panose="02020603050405020304" pitchFamily="18" charset="0"/>
                <a:cs typeface="Times New Roman" panose="02020603050405020304" pitchFamily="18" charset="0"/>
              </a:rPr>
              <a:t>e </a:t>
            </a:r>
            <a:r>
              <a:rPr lang="pt-BR" sz="1600" b="1" i="1" dirty="0">
                <a:latin typeface="Times New Roman" panose="02020603050405020304" pitchFamily="18" charset="0"/>
                <a:cs typeface="Times New Roman" panose="02020603050405020304" pitchFamily="18" charset="0"/>
              </a:rPr>
              <a:t>ecologicament</a:t>
            </a:r>
            <a:r>
              <a:rPr lang="pt-BR" sz="1600" i="1" dirty="0">
                <a:latin typeface="Times New Roman" panose="02020603050405020304" pitchFamily="18" charset="0"/>
                <a:cs typeface="Times New Roman" panose="02020603050405020304" pitchFamily="18" charset="0"/>
              </a:rPr>
              <a:t>e</a:t>
            </a:r>
            <a:r>
              <a:rPr lang="pt-BR" sz="1400" i="1" dirty="0">
                <a:latin typeface="Times New Roman" panose="02020603050405020304" pitchFamily="18" charset="0"/>
                <a:cs typeface="Times New Roman" panose="02020603050405020304" pitchFamily="18" charset="0"/>
              </a:rPr>
              <a:t> responsável </a:t>
            </a:r>
            <a:r>
              <a:rPr lang="pt-BR" sz="1400" i="1" dirty="0" smtClean="0">
                <a:latin typeface="Times New Roman" panose="02020603050405020304" pitchFamily="18" charset="0"/>
                <a:cs typeface="Times New Roman" panose="02020603050405020304" pitchFamily="18" charset="0"/>
              </a:rPr>
              <a:t>que </a:t>
            </a:r>
            <a:r>
              <a:rPr lang="pt-BR" sz="1200" i="1" dirty="0">
                <a:latin typeface="Times New Roman" panose="02020603050405020304" pitchFamily="18" charset="0"/>
                <a:cs typeface="Times New Roman" panose="02020603050405020304" pitchFamily="18" charset="0"/>
              </a:rPr>
              <a:t>contribui para </a:t>
            </a:r>
            <a:r>
              <a:rPr lang="pt-BR" sz="1400" b="1" i="1" dirty="0">
                <a:latin typeface="Times New Roman" panose="02020603050405020304" pitchFamily="18" charset="0"/>
                <a:cs typeface="Times New Roman" panose="02020603050405020304" pitchFamily="18" charset="0"/>
              </a:rPr>
              <a:t>redução do desperdício </a:t>
            </a:r>
            <a:r>
              <a:rPr lang="pt-BR" sz="1400" i="1" dirty="0" smtClean="0">
                <a:latin typeface="Times New Roman" panose="02020603050405020304" pitchFamily="18" charset="0"/>
                <a:cs typeface="Times New Roman" panose="02020603050405020304" pitchFamily="18" charset="0"/>
              </a:rPr>
              <a:t>e atribui </a:t>
            </a:r>
            <a:r>
              <a:rPr lang="pt-BR" sz="1600" b="1" i="1" dirty="0" smtClean="0">
                <a:latin typeface="Times New Roman" panose="02020603050405020304" pitchFamily="18" charset="0"/>
                <a:cs typeface="Times New Roman" panose="02020603050405020304" pitchFamily="18" charset="0"/>
              </a:rPr>
              <a:t>alto valor ao alimento:</a:t>
            </a:r>
            <a:endParaRPr lang="en-US" sz="1600" b="1" i="1" dirty="0">
              <a:latin typeface="Times New Roman" panose="02020603050405020304" pitchFamily="18" charset="0"/>
              <a:cs typeface="Times New Roman" panose="02020603050405020304" pitchFamily="18" charset="0"/>
            </a:endParaRPr>
          </a:p>
        </p:txBody>
      </p:sp>
      <p:graphicFrame>
        <p:nvGraphicFramePr>
          <p:cNvPr id="22" name="Tableau 21"/>
          <p:cNvGraphicFramePr>
            <a:graphicFrameLocks noGrp="1"/>
          </p:cNvGraphicFramePr>
          <p:nvPr>
            <p:extLst>
              <p:ext uri="{D42A27DB-BD31-4B8C-83A1-F6EECF244321}">
                <p14:modId xmlns:p14="http://schemas.microsoft.com/office/powerpoint/2010/main" val="1813465700"/>
              </p:ext>
            </p:extLst>
          </p:nvPr>
        </p:nvGraphicFramePr>
        <p:xfrm>
          <a:off x="123908" y="2329504"/>
          <a:ext cx="3535839" cy="2156928"/>
        </p:xfrm>
        <a:graphic>
          <a:graphicData uri="http://schemas.openxmlformats.org/drawingml/2006/table">
            <a:tbl>
              <a:tblPr>
                <a:tableStyleId>{5C22544A-7EE6-4342-B048-85BDC9FD1C3A}</a:tableStyleId>
              </a:tblPr>
              <a:tblGrid>
                <a:gridCol w="3535839"/>
              </a:tblGrid>
              <a:tr h="554631">
                <a:tc>
                  <a:txBody>
                    <a:bodyPr/>
                    <a:lstStyle/>
                    <a:p>
                      <a:pPr marL="87313" indent="0" algn="l" fontAlgn="b"/>
                      <a:r>
                        <a:rPr lang="fr-FR" sz="1400" b="1" u="none" strike="noStrike" dirty="0" smtClean="0">
                          <a:solidFill>
                            <a:schemeClr val="bg1"/>
                          </a:solidFill>
                          <a:effectLst/>
                        </a:rPr>
                        <a:t>1. </a:t>
                      </a:r>
                      <a:r>
                        <a:rPr lang="fr-FR" sz="1400" b="1" u="none" strike="noStrike" dirty="0" smtClean="0">
                          <a:solidFill>
                            <a:schemeClr val="tx1">
                              <a:lumMod val="75000"/>
                              <a:lumOff val="25000"/>
                            </a:schemeClr>
                          </a:solidFill>
                          <a:effectLst/>
                        </a:rPr>
                        <a:t>SUSTENTABILIDADE</a:t>
                      </a:r>
                      <a:r>
                        <a:rPr lang="fr-FR" sz="1400" b="1" u="none" strike="noStrike" dirty="0" smtClean="0">
                          <a:solidFill>
                            <a:schemeClr val="tx1">
                              <a:lumMod val="75000"/>
                              <a:lumOff val="25000"/>
                            </a:schemeClr>
                          </a:solidFill>
                          <a:effectLst/>
                        </a:rPr>
                        <a:t/>
                      </a:r>
                      <a:br>
                        <a:rPr lang="fr-FR" sz="1400" b="1" u="none" strike="noStrike" dirty="0" smtClean="0">
                          <a:solidFill>
                            <a:schemeClr val="tx1">
                              <a:lumMod val="75000"/>
                              <a:lumOff val="25000"/>
                            </a:schemeClr>
                          </a:solidFill>
                          <a:effectLst/>
                        </a:rPr>
                      </a:br>
                      <a:r>
                        <a:rPr lang="fr-FR" sz="1400" b="1" u="none" strike="noStrike" dirty="0" smtClean="0">
                          <a:solidFill>
                            <a:schemeClr val="bg1"/>
                          </a:solidFill>
                          <a:effectLst/>
                        </a:rPr>
                        <a:t>    </a:t>
                      </a:r>
                      <a:r>
                        <a:rPr lang="pt-BR" sz="1100" b="0" u="none" strike="noStrike" kern="1200" baseline="0" dirty="0" smtClean="0">
                          <a:solidFill>
                            <a:schemeClr val="bg1"/>
                          </a:solidFill>
                          <a:effectLst/>
                          <a:latin typeface="+mn-lt"/>
                          <a:ea typeface="+mn-ea"/>
                          <a:cs typeface="+mn-cs"/>
                        </a:rPr>
                        <a:t>Impacto positivo nas pessoas e no meio ambiente</a:t>
                      </a:r>
                      <a:endParaRPr lang="fr-FR" sz="1100" b="0" i="0" u="none" strike="noStrike" dirty="0">
                        <a:solidFill>
                          <a:schemeClr val="bg1"/>
                        </a:solidFill>
                        <a:effectLst/>
                        <a:latin typeface="Arial"/>
                      </a:endParaRPr>
                    </a:p>
                  </a:txBody>
                  <a:tcPr marL="7620" marR="7620" marT="7620"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68B022"/>
                    </a:solidFill>
                  </a:tcPr>
                </a:tc>
              </a:tr>
              <a:tr h="545284">
                <a:tc>
                  <a:txBody>
                    <a:bodyPr/>
                    <a:lstStyle/>
                    <a:p>
                      <a:pPr marL="87313" indent="0" algn="l" fontAlgn="b"/>
                      <a:r>
                        <a:rPr lang="fr-FR" sz="1400" b="1" u="none" strike="noStrike" dirty="0" smtClean="0">
                          <a:solidFill>
                            <a:schemeClr val="bg1"/>
                          </a:solidFill>
                          <a:effectLst/>
                        </a:rPr>
                        <a:t>2. </a:t>
                      </a:r>
                      <a:r>
                        <a:rPr lang="fr-FR" sz="1400" b="1" u="none" strike="noStrike" dirty="0" smtClean="0">
                          <a:solidFill>
                            <a:schemeClr val="tx1">
                              <a:lumMod val="75000"/>
                              <a:lumOff val="25000"/>
                            </a:schemeClr>
                          </a:solidFill>
                          <a:effectLst/>
                        </a:rPr>
                        <a:t>TRANSPARÊNCIA</a:t>
                      </a:r>
                      <a:r>
                        <a:rPr lang="fr-FR" sz="1400" b="1" u="none" strike="noStrike" dirty="0" smtClean="0">
                          <a:solidFill>
                            <a:schemeClr val="bg1"/>
                          </a:solidFill>
                          <a:effectLst/>
                        </a:rPr>
                        <a:t/>
                      </a:r>
                      <a:br>
                        <a:rPr lang="fr-FR" sz="1400" b="1" u="none" strike="noStrike" dirty="0" smtClean="0">
                          <a:solidFill>
                            <a:schemeClr val="bg1"/>
                          </a:solidFill>
                          <a:effectLst/>
                        </a:rPr>
                      </a:br>
                      <a:r>
                        <a:rPr lang="fr-FR" sz="1400" b="1" u="none" strike="noStrike" dirty="0" smtClean="0">
                          <a:solidFill>
                            <a:schemeClr val="bg1"/>
                          </a:solidFill>
                          <a:effectLst/>
                        </a:rPr>
                        <a:t>    </a:t>
                      </a:r>
                      <a:r>
                        <a:rPr lang="fr-FR" sz="1200" b="0" u="none" strike="noStrike" dirty="0" smtClean="0">
                          <a:solidFill>
                            <a:schemeClr val="bg1"/>
                          </a:solidFill>
                          <a:effectLst/>
                        </a:rPr>
                        <a:t>No abastecimento</a:t>
                      </a:r>
                      <a:endParaRPr lang="fr-FR" sz="1200" b="0" i="0" u="none" strike="noStrike" dirty="0">
                        <a:solidFill>
                          <a:schemeClr val="bg1"/>
                        </a:solidFill>
                        <a:effectLst/>
                        <a:latin typeface="+mn-lt"/>
                      </a:endParaRPr>
                    </a:p>
                  </a:txBody>
                  <a:tcPr marL="7620" marR="7620" marT="7620"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B0D082"/>
                    </a:solidFill>
                  </a:tcPr>
                </a:tc>
              </a:tr>
              <a:tr h="536896">
                <a:tc>
                  <a:txBody>
                    <a:bodyPr/>
                    <a:lstStyle/>
                    <a:p>
                      <a:pPr marL="271463" marR="0" indent="-184150" algn="l" defTabSz="914400" rtl="0" eaLnBrk="1" fontAlgn="b" latinLnBrk="0" hangingPunct="1">
                        <a:lnSpc>
                          <a:spcPct val="100000"/>
                        </a:lnSpc>
                        <a:spcBef>
                          <a:spcPts val="0"/>
                        </a:spcBef>
                        <a:spcAft>
                          <a:spcPts val="0"/>
                        </a:spcAft>
                        <a:buClrTx/>
                        <a:buSzTx/>
                        <a:buFontTx/>
                        <a:buNone/>
                        <a:tabLst/>
                        <a:defRPr/>
                      </a:pPr>
                      <a:r>
                        <a:rPr lang="fr-FR" sz="1400" b="1" u="none" strike="noStrike" dirty="0" smtClean="0">
                          <a:solidFill>
                            <a:schemeClr val="bg1"/>
                          </a:solidFill>
                          <a:effectLst/>
                        </a:rPr>
                        <a:t>3. </a:t>
                      </a:r>
                      <a:r>
                        <a:rPr lang="fr-FR" sz="1400" b="1" u="none" strike="noStrike" kern="1200" dirty="0" smtClean="0">
                          <a:solidFill>
                            <a:schemeClr val="tx1">
                              <a:lumMod val="75000"/>
                              <a:lumOff val="25000"/>
                            </a:schemeClr>
                          </a:solidFill>
                          <a:effectLst/>
                          <a:latin typeface="+mn-lt"/>
                          <a:ea typeface="+mn-ea"/>
                          <a:cs typeface="+mn-cs"/>
                        </a:rPr>
                        <a:t>RASTREABILIDADE</a:t>
                      </a:r>
                      <a:r>
                        <a:rPr lang="fr-FR" sz="1400" b="1" u="none" strike="noStrike" dirty="0" smtClean="0">
                          <a:solidFill>
                            <a:schemeClr val="tx1">
                              <a:lumMod val="75000"/>
                              <a:lumOff val="25000"/>
                            </a:schemeClr>
                          </a:solidFill>
                          <a:effectLst/>
                        </a:rPr>
                        <a:t/>
                      </a:r>
                      <a:br>
                        <a:rPr lang="fr-FR" sz="1400" b="1" u="none" strike="noStrike" dirty="0" smtClean="0">
                          <a:solidFill>
                            <a:schemeClr val="tx1">
                              <a:lumMod val="75000"/>
                              <a:lumOff val="25000"/>
                            </a:schemeClr>
                          </a:solidFill>
                          <a:effectLst/>
                        </a:rPr>
                      </a:br>
                      <a:r>
                        <a:rPr lang="fr-FR" sz="1200" b="0" i="0" u="none" strike="noStrike" dirty="0" smtClean="0">
                          <a:solidFill>
                            <a:schemeClr val="bg1"/>
                          </a:solidFill>
                          <a:effectLst/>
                          <a:latin typeface="+mn-lt"/>
                        </a:rPr>
                        <a:t>Valor</a:t>
                      </a:r>
                      <a:r>
                        <a:rPr lang="fr-FR" sz="1200" b="0" i="0" u="none" strike="noStrike" baseline="0" dirty="0" smtClean="0">
                          <a:solidFill>
                            <a:schemeClr val="bg1"/>
                          </a:solidFill>
                          <a:effectLst/>
                          <a:latin typeface="+mn-lt"/>
                        </a:rPr>
                        <a:t> para os alimentos</a:t>
                      </a:r>
                      <a:endParaRPr lang="fr-FR" sz="1200" b="0" i="0" u="none" strike="noStrike" dirty="0" smtClean="0">
                        <a:solidFill>
                          <a:schemeClr val="bg1"/>
                        </a:solidFill>
                        <a:effectLst/>
                        <a:latin typeface="+mn-lt"/>
                      </a:endParaRPr>
                    </a:p>
                  </a:txBody>
                  <a:tcPr marL="7620" marR="7620" marT="7620"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B4CC04"/>
                    </a:solidFill>
                  </a:tcPr>
                </a:tc>
              </a:tr>
              <a:tr h="520117">
                <a:tc>
                  <a:txBody>
                    <a:bodyPr/>
                    <a:lstStyle/>
                    <a:p>
                      <a:pPr marL="271463" marR="0" indent="-184150" algn="l" defTabSz="914400" rtl="0" eaLnBrk="1" fontAlgn="b" latinLnBrk="0" hangingPunct="1">
                        <a:lnSpc>
                          <a:spcPct val="100000"/>
                        </a:lnSpc>
                        <a:spcBef>
                          <a:spcPts val="0"/>
                        </a:spcBef>
                        <a:spcAft>
                          <a:spcPts val="0"/>
                        </a:spcAft>
                        <a:buClrTx/>
                        <a:buSzTx/>
                        <a:buFontTx/>
                        <a:buNone/>
                        <a:tabLst/>
                        <a:defRPr/>
                      </a:pPr>
                      <a:r>
                        <a:rPr lang="fr-FR" sz="1400" b="1" i="0" u="none" strike="noStrike" dirty="0" smtClean="0">
                          <a:solidFill>
                            <a:schemeClr val="bg1"/>
                          </a:solidFill>
                          <a:effectLst/>
                          <a:latin typeface="+mn-lt"/>
                        </a:rPr>
                        <a:t>4. </a:t>
                      </a:r>
                      <a:r>
                        <a:rPr lang="fr-FR" sz="1400" b="1" u="none" strike="noStrike" dirty="0" smtClean="0">
                          <a:solidFill>
                            <a:schemeClr val="tx1">
                              <a:lumMod val="75000"/>
                              <a:lumOff val="25000"/>
                            </a:schemeClr>
                          </a:solidFill>
                          <a:effectLst/>
                        </a:rPr>
                        <a:t>CONFORMIDADE</a:t>
                      </a:r>
                      <a:endParaRPr lang="fr-FR" sz="1400" b="1" u="none" strike="noStrike" kern="1200" dirty="0" smtClean="0">
                        <a:solidFill>
                          <a:schemeClr val="tx1">
                            <a:lumMod val="75000"/>
                            <a:lumOff val="25000"/>
                          </a:schemeClr>
                        </a:solidFill>
                        <a:effectLst/>
                        <a:latin typeface="+mn-lt"/>
                        <a:ea typeface="+mn-ea"/>
                        <a:cs typeface="+mn-cs"/>
                      </a:endParaRPr>
                    </a:p>
                    <a:p>
                      <a:pPr marL="271463" marR="0" indent="-184150" algn="l" defTabSz="914400" rtl="0" eaLnBrk="1" fontAlgn="b" latinLnBrk="0" hangingPunct="1">
                        <a:lnSpc>
                          <a:spcPct val="100000"/>
                        </a:lnSpc>
                        <a:spcBef>
                          <a:spcPts val="0"/>
                        </a:spcBef>
                        <a:spcAft>
                          <a:spcPts val="0"/>
                        </a:spcAft>
                        <a:buClrTx/>
                        <a:buSzTx/>
                        <a:buFontTx/>
                        <a:buNone/>
                        <a:tabLst/>
                        <a:defRPr/>
                      </a:pPr>
                      <a:r>
                        <a:rPr lang="fr-FR" sz="1200" b="0" i="0" u="none" strike="noStrike" dirty="0" smtClean="0">
                          <a:solidFill>
                            <a:schemeClr val="bg1"/>
                          </a:solidFill>
                          <a:effectLst/>
                          <a:latin typeface="+mn-lt"/>
                        </a:rPr>
                        <a:t>    com vários organismos certificadores</a:t>
                      </a:r>
                      <a:endParaRPr lang="fr-FR" sz="1200" b="0" i="0" u="none" strike="noStrike" dirty="0" smtClean="0">
                        <a:solidFill>
                          <a:schemeClr val="bg1"/>
                        </a:solidFill>
                        <a:effectLst/>
                        <a:latin typeface="+mn-lt"/>
                      </a:endParaRPr>
                    </a:p>
                  </a:txBody>
                  <a:tcPr marL="7620" marR="7620" marT="7620"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77A679"/>
                    </a:solidFill>
                  </a:tcPr>
                </a:tc>
              </a:tr>
            </a:tbl>
          </a:graphicData>
        </a:graphic>
      </p:graphicFrame>
      <p:sp>
        <p:nvSpPr>
          <p:cNvPr id="23" name="Triangle isocèle 22"/>
          <p:cNvSpPr/>
          <p:nvPr/>
        </p:nvSpPr>
        <p:spPr>
          <a:xfrm rot="5400000">
            <a:off x="2942307" y="3119623"/>
            <a:ext cx="2255520" cy="563880"/>
          </a:xfrm>
          <a:prstGeom prst="triangle">
            <a:avLst>
              <a:gd name="adj" fmla="val 49470"/>
            </a:avLst>
          </a:prstGeom>
          <a:solidFill>
            <a:srgbClr val="DFDBD1">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graphicFrame>
        <p:nvGraphicFramePr>
          <p:cNvPr id="10" name="Tableau 9"/>
          <p:cNvGraphicFramePr>
            <a:graphicFrameLocks noGrp="1"/>
          </p:cNvGraphicFramePr>
          <p:nvPr>
            <p:extLst>
              <p:ext uri="{D42A27DB-BD31-4B8C-83A1-F6EECF244321}">
                <p14:modId xmlns:p14="http://schemas.microsoft.com/office/powerpoint/2010/main" val="1856654471"/>
              </p:ext>
            </p:extLst>
          </p:nvPr>
        </p:nvGraphicFramePr>
        <p:xfrm>
          <a:off x="4468484" y="2475307"/>
          <a:ext cx="3261408" cy="1813906"/>
        </p:xfrm>
        <a:graphic>
          <a:graphicData uri="http://schemas.openxmlformats.org/drawingml/2006/table">
            <a:tbl>
              <a:tblPr>
                <a:tableStyleId>{5C22544A-7EE6-4342-B048-85BDC9FD1C3A}</a:tableStyleId>
              </a:tblPr>
              <a:tblGrid>
                <a:gridCol w="812902"/>
                <a:gridCol w="2448506"/>
              </a:tblGrid>
              <a:tr h="368804">
                <a:tc>
                  <a:txBody>
                    <a:bodyPr/>
                    <a:lstStyle/>
                    <a:p>
                      <a:pPr marL="87313" indent="0" algn="l" fontAlgn="b"/>
                      <a:endParaRPr lang="fr-FR" sz="1200" b="0" i="0" u="none" strike="noStrike" dirty="0">
                        <a:solidFill>
                          <a:schemeClr val="tx1"/>
                        </a:solidFill>
                        <a:effectLst/>
                        <a:latin typeface="+mj-lt"/>
                      </a:endParaRPr>
                    </a:p>
                  </a:txBody>
                  <a:tcPr marL="7620" marR="7620" marT="7620" marB="0" anchor="ctr">
                    <a:lnL w="28575" cap="flat" cmpd="sng" algn="ctr">
                      <a:solidFill>
                        <a:srgbClr val="68B022"/>
                      </a:solidFill>
                      <a:prstDash val="solid"/>
                      <a:round/>
                      <a:headEnd type="none" w="med" len="med"/>
                      <a:tailEnd type="none" w="med" len="med"/>
                    </a:lnL>
                    <a:lnR w="12700" cmpd="sng">
                      <a:noFill/>
                    </a:lnR>
                    <a:lnT w="28575" cap="flat" cmpd="sng" algn="ctr">
                      <a:solidFill>
                        <a:srgbClr val="68B022"/>
                      </a:solid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ECEAE5"/>
                    </a:solidFill>
                  </a:tcPr>
                </a:tc>
                <a:tc>
                  <a:txBody>
                    <a:bodyPr/>
                    <a:lstStyle/>
                    <a:p>
                      <a:pPr lvl="0" algn="l" fontAlgn="b"/>
                      <a:endParaRPr lang="fr-FR" sz="1200" b="1" u="none" strike="noStrike" kern="1200" dirty="0">
                        <a:solidFill>
                          <a:srgbClr val="68B022"/>
                        </a:solidFill>
                        <a:effectLst/>
                        <a:latin typeface="+mj-lt"/>
                        <a:ea typeface="+mn-ea"/>
                        <a:cs typeface="+mn-cs"/>
                      </a:endParaRPr>
                    </a:p>
                  </a:txBody>
                  <a:tcPr marL="72000" marR="7620" marT="7620" marB="0" anchor="ctr">
                    <a:lnL w="12700" cmpd="sng">
                      <a:noFill/>
                    </a:lnL>
                    <a:lnR w="28575" cap="flat" cmpd="sng" algn="ctr">
                      <a:solidFill>
                        <a:srgbClr val="68B022"/>
                      </a:solidFill>
                      <a:prstDash val="solid"/>
                      <a:round/>
                      <a:headEnd type="none" w="med" len="med"/>
                      <a:tailEnd type="none" w="med" len="med"/>
                    </a:lnR>
                    <a:lnT w="28575" cap="flat" cmpd="sng" algn="ctr">
                      <a:solidFill>
                        <a:srgbClr val="68B022"/>
                      </a:solid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ECEAE5"/>
                    </a:solidFill>
                  </a:tcPr>
                </a:tc>
              </a:tr>
              <a:tr h="361437">
                <a:tc>
                  <a:txBody>
                    <a:bodyPr/>
                    <a:lstStyle/>
                    <a:p>
                      <a:pPr marL="87313" indent="0" algn="l" fontAlgn="b"/>
                      <a:endParaRPr lang="fr-FR" sz="1200" b="0" i="0" u="none" strike="noStrike" dirty="0">
                        <a:solidFill>
                          <a:schemeClr val="tx1"/>
                        </a:solidFill>
                        <a:effectLst/>
                        <a:latin typeface="+mj-lt"/>
                      </a:endParaRPr>
                    </a:p>
                  </a:txBody>
                  <a:tcPr marL="7620" marR="7620" marT="7620" marB="0" anchor="ctr">
                    <a:lnL w="28575" cap="flat" cmpd="sng" algn="ctr">
                      <a:solidFill>
                        <a:srgbClr val="68B022"/>
                      </a:solidFill>
                      <a:prstDash val="solid"/>
                      <a:round/>
                      <a:headEnd type="none" w="med" len="med"/>
                      <a:tailEnd type="none" w="med" len="med"/>
                    </a:lnL>
                    <a:lnR w="12700" cmpd="sng">
                      <a:noFill/>
                    </a:lnR>
                    <a:lnT w="381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alpha val="50196"/>
                      </a:schemeClr>
                    </a:solidFill>
                  </a:tcPr>
                </a:tc>
                <a:tc>
                  <a:txBody>
                    <a:bodyPr/>
                    <a:lstStyle/>
                    <a:p>
                      <a:pPr lvl="0" algn="l" fontAlgn="b"/>
                      <a:endParaRPr lang="fr-FR" sz="1200" b="1" kern="1200" dirty="0">
                        <a:solidFill>
                          <a:srgbClr val="68B022"/>
                        </a:solidFill>
                        <a:latin typeface="+mn-lt"/>
                        <a:ea typeface="+mn-ea"/>
                        <a:cs typeface="+mn-cs"/>
                      </a:endParaRPr>
                    </a:p>
                  </a:txBody>
                  <a:tcPr marL="72000" marR="7620" marT="7620" marB="0" anchor="ctr">
                    <a:lnL w="12700" cmpd="sng">
                      <a:noFill/>
                    </a:lnL>
                    <a:lnR w="28575" cap="flat" cmpd="sng" algn="ctr">
                      <a:solidFill>
                        <a:srgbClr val="68B022"/>
                      </a:solidFill>
                      <a:prstDash val="solid"/>
                      <a:round/>
                      <a:headEnd type="none" w="med" len="med"/>
                      <a:tailEnd type="none" w="med" len="med"/>
                    </a:lnR>
                    <a:lnT w="381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alpha val="50196"/>
                      </a:schemeClr>
                    </a:solidFill>
                  </a:tcPr>
                </a:tc>
              </a:tr>
              <a:tr h="354071">
                <a:tc>
                  <a:txBody>
                    <a:bodyPr/>
                    <a:lstStyle/>
                    <a:p>
                      <a:pPr marL="87313" indent="0" algn="l" fontAlgn="b"/>
                      <a:endParaRPr lang="fr-FR" sz="1200" b="0" i="0" u="none" strike="noStrike" dirty="0">
                        <a:solidFill>
                          <a:schemeClr val="tx1"/>
                        </a:solidFill>
                        <a:effectLst/>
                        <a:latin typeface="+mj-lt"/>
                      </a:endParaRPr>
                    </a:p>
                  </a:txBody>
                  <a:tcPr marL="7620" marR="7620" marT="7620" marB="0" anchor="ctr">
                    <a:lnL w="28575" cap="flat" cmpd="sng" algn="ctr">
                      <a:solidFill>
                        <a:srgbClr val="68B02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ECEAE5"/>
                    </a:solidFill>
                  </a:tcPr>
                </a:tc>
                <a:tc>
                  <a:txBody>
                    <a:bodyPr/>
                    <a:lstStyle/>
                    <a:p>
                      <a:pPr lvl="0" algn="l" fontAlgn="b"/>
                      <a:endParaRPr lang="fr-FR" sz="1200" b="1" kern="1200" dirty="0">
                        <a:solidFill>
                          <a:srgbClr val="68B022"/>
                        </a:solidFill>
                        <a:latin typeface="+mn-lt"/>
                        <a:ea typeface="+mn-ea"/>
                        <a:cs typeface="+mn-cs"/>
                      </a:endParaRPr>
                    </a:p>
                  </a:txBody>
                  <a:tcPr marL="72000" marR="7620" marT="7620" marB="0" anchor="ctr">
                    <a:lnL w="12700" cmpd="sng">
                      <a:noFill/>
                    </a:lnL>
                    <a:lnR w="28575" cap="flat" cmpd="sng" algn="ctr">
                      <a:solidFill>
                        <a:srgbClr val="68B02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CEAE5"/>
                    </a:solidFill>
                  </a:tcPr>
                </a:tc>
              </a:tr>
              <a:tr h="370757">
                <a:tc>
                  <a:txBody>
                    <a:bodyPr/>
                    <a:lstStyle/>
                    <a:p>
                      <a:pPr marL="87313" indent="0" algn="l" fontAlgn="b"/>
                      <a:endParaRPr lang="fr-FR" sz="1200" b="0" i="0" u="none" strike="noStrike" dirty="0">
                        <a:solidFill>
                          <a:schemeClr val="tx1"/>
                        </a:solidFill>
                        <a:effectLst/>
                        <a:latin typeface="+mj-lt"/>
                      </a:endParaRPr>
                    </a:p>
                  </a:txBody>
                  <a:tcPr marL="7620" marR="7620" marT="7620" marB="0" anchor="ctr">
                    <a:lnL w="28575" cap="flat" cmpd="sng" algn="ctr">
                      <a:solidFill>
                        <a:srgbClr val="68B02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alpha val="50196"/>
                      </a:schemeClr>
                    </a:solidFill>
                  </a:tcPr>
                </a:tc>
                <a:tc>
                  <a:txBody>
                    <a:bodyPr/>
                    <a:lstStyle/>
                    <a:p>
                      <a:pPr lvl="0" algn="l" fontAlgn="b"/>
                      <a:endParaRPr lang="fr-FR" sz="1200" b="1" kern="1200" dirty="0">
                        <a:solidFill>
                          <a:srgbClr val="68B022"/>
                        </a:solidFill>
                        <a:latin typeface="+mn-lt"/>
                        <a:ea typeface="+mn-ea"/>
                        <a:cs typeface="+mn-cs"/>
                      </a:endParaRPr>
                    </a:p>
                  </a:txBody>
                  <a:tcPr marL="72000" marR="7620" marT="7620" marB="0" anchor="ctr">
                    <a:lnL w="12700" cmpd="sng">
                      <a:noFill/>
                    </a:lnL>
                    <a:lnR w="28575" cap="flat" cmpd="sng" algn="ctr">
                      <a:solidFill>
                        <a:srgbClr val="68B02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alpha val="50196"/>
                      </a:schemeClr>
                    </a:solidFill>
                  </a:tcPr>
                </a:tc>
              </a:tr>
              <a:tr h="358837">
                <a:tc>
                  <a:txBody>
                    <a:bodyPr/>
                    <a:lstStyle/>
                    <a:p>
                      <a:pPr marL="87313" indent="0" algn="l" fontAlgn="b"/>
                      <a:endParaRPr lang="fr-FR" sz="1200" b="0" i="0" u="none" strike="noStrike" dirty="0">
                        <a:solidFill>
                          <a:schemeClr val="tx1"/>
                        </a:solidFill>
                        <a:effectLst/>
                        <a:latin typeface="+mj-lt"/>
                      </a:endParaRPr>
                    </a:p>
                  </a:txBody>
                  <a:tcPr marL="7620" marR="7620" marT="7620" marB="0" anchor="ctr">
                    <a:lnL w="28575" cap="flat" cmpd="sng" algn="ctr">
                      <a:solidFill>
                        <a:srgbClr val="68B022"/>
                      </a:solidFill>
                      <a:prstDash val="solid"/>
                      <a:round/>
                      <a:headEnd type="none" w="med" len="med"/>
                      <a:tailEnd type="none" w="med" len="med"/>
                    </a:lnL>
                    <a:lnR w="12700" cmpd="sng">
                      <a:noFill/>
                    </a:lnR>
                    <a:lnT w="12700" cmpd="sng">
                      <a:noFill/>
                    </a:lnT>
                    <a:lnB w="28575" cap="flat" cmpd="sng" algn="ctr">
                      <a:solidFill>
                        <a:srgbClr val="68B022"/>
                      </a:solidFill>
                      <a:prstDash val="solid"/>
                      <a:round/>
                      <a:headEnd type="none" w="med" len="med"/>
                      <a:tailEnd type="none" w="med" len="med"/>
                    </a:lnB>
                    <a:lnTlToBr w="12700" cmpd="sng">
                      <a:noFill/>
                      <a:prstDash val="solid"/>
                    </a:lnTlToBr>
                    <a:lnBlToTr w="12700" cmpd="sng">
                      <a:noFill/>
                      <a:prstDash val="solid"/>
                    </a:lnBlToTr>
                    <a:solidFill>
                      <a:srgbClr val="F3E9E5">
                        <a:alpha val="50196"/>
                      </a:srgbClr>
                    </a:solidFill>
                  </a:tcPr>
                </a:tc>
                <a:tc>
                  <a:txBody>
                    <a:bodyPr/>
                    <a:lstStyle/>
                    <a:p>
                      <a:pPr lvl="0" algn="l" fontAlgn="b"/>
                      <a:endParaRPr lang="fr-FR" sz="1200" b="1" kern="1200" dirty="0">
                        <a:solidFill>
                          <a:srgbClr val="68B022"/>
                        </a:solidFill>
                        <a:latin typeface="+mn-lt"/>
                        <a:ea typeface="+mn-ea"/>
                        <a:cs typeface="+mn-cs"/>
                      </a:endParaRPr>
                    </a:p>
                  </a:txBody>
                  <a:tcPr marL="72000" marR="7620" marT="7620" marB="0" anchor="ctr">
                    <a:lnL w="12700" cmpd="sng">
                      <a:noFill/>
                    </a:lnL>
                    <a:lnR w="28575" cap="flat" cmpd="sng" algn="ctr">
                      <a:solidFill>
                        <a:srgbClr val="68B022"/>
                      </a:solidFill>
                      <a:prstDash val="solid"/>
                      <a:round/>
                      <a:headEnd type="none" w="med" len="med"/>
                      <a:tailEnd type="none" w="med" len="med"/>
                    </a:lnR>
                    <a:lnT w="12700" cmpd="sng">
                      <a:noFill/>
                    </a:lnT>
                    <a:lnB w="28575" cap="flat" cmpd="sng" algn="ctr">
                      <a:solidFill>
                        <a:srgbClr val="68B022"/>
                      </a:solidFill>
                      <a:prstDash val="solid"/>
                      <a:round/>
                      <a:headEnd type="none" w="med" len="med"/>
                      <a:tailEnd type="none" w="med" len="med"/>
                    </a:lnB>
                    <a:lnTlToBr w="12700" cmpd="sng">
                      <a:noFill/>
                      <a:prstDash val="solid"/>
                    </a:lnTlToBr>
                    <a:lnBlToTr w="12700" cmpd="sng">
                      <a:noFill/>
                      <a:prstDash val="solid"/>
                    </a:lnBlToTr>
                    <a:solidFill>
                      <a:srgbClr val="F3E9E5">
                        <a:alpha val="50196"/>
                      </a:srgbClr>
                    </a:solidFill>
                  </a:tcPr>
                </a:tc>
              </a:tr>
            </a:tbl>
          </a:graphicData>
        </a:graphic>
      </p:graphicFrame>
      <p:pic>
        <p:nvPicPr>
          <p:cNvPr id="3" name="Imagem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4742" y="2597819"/>
            <a:ext cx="2197470" cy="1607488"/>
          </a:xfrm>
          <a:prstGeom prst="rect">
            <a:avLst/>
          </a:prstGeom>
        </p:spPr>
      </p:pic>
      <p:pic>
        <p:nvPicPr>
          <p:cNvPr id="4" name="Imagem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49478" y="2551435"/>
            <a:ext cx="811164" cy="457423"/>
          </a:xfrm>
          <a:prstGeom prst="rect">
            <a:avLst/>
          </a:prstGeom>
        </p:spPr>
      </p:pic>
      <p:pic>
        <p:nvPicPr>
          <p:cNvPr id="5" name="Imagem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78958" y="3160864"/>
            <a:ext cx="765054" cy="546282"/>
          </a:xfrm>
          <a:prstGeom prst="rect">
            <a:avLst/>
          </a:prstGeom>
        </p:spPr>
      </p:pic>
      <p:pic>
        <p:nvPicPr>
          <p:cNvPr id="6" name="Imagem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04455" y="3231334"/>
            <a:ext cx="914488" cy="499720"/>
          </a:xfrm>
          <a:prstGeom prst="rect">
            <a:avLst/>
          </a:prstGeom>
        </p:spPr>
      </p:pic>
      <p:pic>
        <p:nvPicPr>
          <p:cNvPr id="7" name="Imagem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468484" y="3434005"/>
            <a:ext cx="635971" cy="476364"/>
          </a:xfrm>
          <a:prstGeom prst="rect">
            <a:avLst/>
          </a:prstGeom>
        </p:spPr>
      </p:pic>
      <p:pic>
        <p:nvPicPr>
          <p:cNvPr id="8" name="Imagem 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667692" y="2551435"/>
            <a:ext cx="758865" cy="509648"/>
          </a:xfrm>
          <a:prstGeom prst="rect">
            <a:avLst/>
          </a:prstGeom>
        </p:spPr>
      </p:pic>
      <p:pic>
        <p:nvPicPr>
          <p:cNvPr id="9" name="Imagem 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583739" y="2884602"/>
            <a:ext cx="977960" cy="586776"/>
          </a:xfrm>
          <a:prstGeom prst="rect">
            <a:avLst/>
          </a:prstGeom>
        </p:spPr>
      </p:pic>
      <p:pic>
        <p:nvPicPr>
          <p:cNvPr id="12" name="Imagem 11"/>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133383" y="3231334"/>
            <a:ext cx="586348" cy="766763"/>
          </a:xfrm>
          <a:prstGeom prst="rect">
            <a:avLst/>
          </a:prstGeom>
        </p:spPr>
      </p:pic>
    </p:spTree>
    <p:extLst>
      <p:ext uri="{BB962C8B-B14F-4D97-AF65-F5344CB8AC3E}">
        <p14:creationId xmlns:p14="http://schemas.microsoft.com/office/powerpoint/2010/main" val="165726536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Imagem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31640" y="3615950"/>
            <a:ext cx="908465" cy="756000"/>
          </a:xfrm>
          <a:prstGeom prst="rect">
            <a:avLst/>
          </a:prstGeom>
        </p:spPr>
      </p:pic>
      <p:pic>
        <p:nvPicPr>
          <p:cNvPr id="16" name="Imagem 1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31640" y="2838213"/>
            <a:ext cx="906009" cy="751562"/>
          </a:xfrm>
          <a:prstGeom prst="rect">
            <a:avLst/>
          </a:prstGeom>
        </p:spPr>
      </p:pic>
      <p:pic>
        <p:nvPicPr>
          <p:cNvPr id="13" name="Imagem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31640" y="1277341"/>
            <a:ext cx="891730" cy="730199"/>
          </a:xfrm>
          <a:prstGeom prst="rect">
            <a:avLst/>
          </a:prstGeom>
        </p:spPr>
      </p:pic>
      <p:sp>
        <p:nvSpPr>
          <p:cNvPr id="10" name="Sous-titre 4"/>
          <p:cNvSpPr>
            <a:spLocks noGrp="1"/>
          </p:cNvSpPr>
          <p:nvPr>
            <p:ph type="subTitle" idx="1"/>
          </p:nvPr>
        </p:nvSpPr>
        <p:spPr/>
        <p:txBody>
          <a:bodyPr/>
          <a:lstStyle/>
          <a:p>
            <a:r>
              <a:rPr lang="en-US" sz="2000" dirty="0" err="1" smtClean="0">
                <a:solidFill>
                  <a:srgbClr val="FF0066"/>
                </a:solidFill>
              </a:rPr>
              <a:t>Cronograma</a:t>
            </a:r>
            <a:endParaRPr lang="en-US" sz="2000" dirty="0">
              <a:solidFill>
                <a:srgbClr val="FF0066"/>
              </a:solidFill>
            </a:endParaRPr>
          </a:p>
        </p:txBody>
      </p:sp>
      <p:sp>
        <p:nvSpPr>
          <p:cNvPr id="3" name="Espace réservé du numéro de diapositive 2"/>
          <p:cNvSpPr>
            <a:spLocks noGrp="1"/>
          </p:cNvSpPr>
          <p:nvPr>
            <p:ph type="sldNum" sz="quarter" idx="12"/>
          </p:nvPr>
        </p:nvSpPr>
        <p:spPr>
          <a:xfrm>
            <a:off x="8101544" y="4314775"/>
            <a:ext cx="468312" cy="177800"/>
          </a:xfrm>
        </p:spPr>
        <p:txBody>
          <a:bodyPr/>
          <a:lstStyle/>
          <a:p>
            <a:fld id="{8AD48C63-78A6-4D64-B839-4870EFEB9C13}" type="slidenum">
              <a:rPr lang="de-DE" smtClean="0">
                <a:solidFill>
                  <a:srgbClr val="A8A09E"/>
                </a:solidFill>
              </a:rPr>
              <a:pPr/>
              <a:t>2</a:t>
            </a:fld>
            <a:endParaRPr lang="de-DE" dirty="0">
              <a:solidFill>
                <a:srgbClr val="A8A09E"/>
              </a:solidFill>
            </a:endParaRPr>
          </a:p>
        </p:txBody>
      </p:sp>
      <p:sp>
        <p:nvSpPr>
          <p:cNvPr id="40" name="Rechteck 18"/>
          <p:cNvSpPr/>
          <p:nvPr/>
        </p:nvSpPr>
        <p:spPr bwMode="gray">
          <a:xfrm rot="2700000">
            <a:off x="4105223" y="448789"/>
            <a:ext cx="180000" cy="1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anchor="ctr"/>
          <a:lstStyle/>
          <a:p>
            <a:pPr algn="ctr"/>
            <a:endParaRPr lang="fr-FR" altLang="fr-FR" sz="1100">
              <a:solidFill>
                <a:srgbClr val="FFFFFF"/>
              </a:solidFill>
              <a:ea typeface="MS PGothic" panose="020B0600070205080204" pitchFamily="34" charset="-128"/>
            </a:endParaRPr>
          </a:p>
        </p:txBody>
      </p:sp>
      <p:sp>
        <p:nvSpPr>
          <p:cNvPr id="35" name="Rectangle avec coin rogné 23"/>
          <p:cNvSpPr/>
          <p:nvPr/>
        </p:nvSpPr>
        <p:spPr>
          <a:xfrm>
            <a:off x="2267541" y="1277341"/>
            <a:ext cx="6065448" cy="756000"/>
          </a:xfrm>
          <a:prstGeom prst="snip1Rect">
            <a:avLst>
              <a:gd name="adj" fmla="val 0"/>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nSpc>
                <a:spcPct val="90000"/>
              </a:lnSpc>
            </a:pPr>
            <a:r>
              <a:rPr lang="pt-BR" sz="1700" i="1" dirty="0" smtClean="0">
                <a:solidFill>
                  <a:sysClr val="windowText" lastClr="000000"/>
                </a:solidFill>
                <a:latin typeface="Times New Roman" panose="02020603050405020304" pitchFamily="18" charset="0"/>
                <a:cs typeface="Times New Roman" panose="02020603050405020304" pitchFamily="18" charset="0"/>
              </a:rPr>
              <a:t>Robótica Educacional no Cenário Global</a:t>
            </a:r>
            <a:endParaRPr lang="en-US" sz="1700" i="1" dirty="0">
              <a:solidFill>
                <a:sysClr val="windowText" lastClr="000000"/>
              </a:solidFill>
              <a:latin typeface="Times New Roman" panose="02020603050405020304" pitchFamily="18" charset="0"/>
              <a:cs typeface="Times New Roman" panose="02020603050405020304" pitchFamily="18" charset="0"/>
            </a:endParaRPr>
          </a:p>
        </p:txBody>
      </p:sp>
      <p:sp>
        <p:nvSpPr>
          <p:cNvPr id="36" name="Rectangle avec coin rogné 27"/>
          <p:cNvSpPr/>
          <p:nvPr/>
        </p:nvSpPr>
        <p:spPr>
          <a:xfrm>
            <a:off x="2267541" y="2838212"/>
            <a:ext cx="6065449" cy="756000"/>
          </a:xfrm>
          <a:prstGeom prst="snip1Rect">
            <a:avLst>
              <a:gd name="adj" fmla="val 0"/>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nSpc>
                <a:spcPct val="90000"/>
              </a:lnSpc>
            </a:pPr>
            <a:r>
              <a:rPr lang="pt-BR" sz="1700" i="1" dirty="0" smtClean="0">
                <a:solidFill>
                  <a:sysClr val="windowText" lastClr="000000"/>
                </a:solidFill>
                <a:latin typeface="Times New Roman" panose="02020603050405020304" pitchFamily="18" charset="0"/>
                <a:cs typeface="Times New Roman" panose="02020603050405020304" pitchFamily="18" charset="0"/>
              </a:rPr>
              <a:t>Startup AltF4</a:t>
            </a:r>
            <a:endParaRPr lang="en-US" sz="1700" i="1" dirty="0">
              <a:solidFill>
                <a:sysClr val="windowText" lastClr="000000"/>
              </a:solidFill>
              <a:latin typeface="Times New Roman" panose="02020603050405020304" pitchFamily="18" charset="0"/>
              <a:cs typeface="Times New Roman" panose="02020603050405020304" pitchFamily="18" charset="0"/>
            </a:endParaRPr>
          </a:p>
        </p:txBody>
      </p:sp>
      <p:sp>
        <p:nvSpPr>
          <p:cNvPr id="37" name="Rectangle avec coin rogné 26"/>
          <p:cNvSpPr/>
          <p:nvPr/>
        </p:nvSpPr>
        <p:spPr>
          <a:xfrm>
            <a:off x="2267486" y="2057777"/>
            <a:ext cx="6065504" cy="756000"/>
          </a:xfrm>
          <a:prstGeom prst="snip1Rect">
            <a:avLst>
              <a:gd name="adj" fmla="val 0"/>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nSpc>
                <a:spcPct val="90000"/>
              </a:lnSpc>
            </a:pPr>
            <a:r>
              <a:rPr lang="en-US" sz="1700" i="1" dirty="0" err="1" smtClean="0">
                <a:solidFill>
                  <a:sysClr val="windowText" lastClr="000000"/>
                </a:solidFill>
                <a:latin typeface="Times New Roman" panose="02020603050405020304" pitchFamily="18" charset="0"/>
                <a:cs typeface="Times New Roman" panose="02020603050405020304" pitchFamily="18" charset="0"/>
              </a:rPr>
              <a:t>Avaliação</a:t>
            </a:r>
            <a:r>
              <a:rPr lang="en-US" sz="1700" i="1" dirty="0" smtClean="0">
                <a:solidFill>
                  <a:sysClr val="windowText" lastClr="000000"/>
                </a:solidFill>
                <a:latin typeface="Times New Roman" panose="02020603050405020304" pitchFamily="18" charset="0"/>
                <a:cs typeface="Times New Roman" panose="02020603050405020304" pitchFamily="18" charset="0"/>
              </a:rPr>
              <a:t> do Mercado </a:t>
            </a:r>
            <a:r>
              <a:rPr lang="en-US" sz="1700" i="1" dirty="0" err="1" smtClean="0">
                <a:solidFill>
                  <a:sysClr val="windowText" lastClr="000000"/>
                </a:solidFill>
                <a:latin typeface="Times New Roman" panose="02020603050405020304" pitchFamily="18" charset="0"/>
                <a:cs typeface="Times New Roman" panose="02020603050405020304" pitchFamily="18" charset="0"/>
              </a:rPr>
              <a:t>Brasileiro</a:t>
            </a:r>
            <a:endParaRPr lang="en-US" sz="1700" i="1" dirty="0">
              <a:solidFill>
                <a:sysClr val="windowText" lastClr="000000"/>
              </a:solidFill>
              <a:latin typeface="Times New Roman" panose="02020603050405020304" pitchFamily="18" charset="0"/>
              <a:cs typeface="Times New Roman" panose="02020603050405020304" pitchFamily="18" charset="0"/>
            </a:endParaRPr>
          </a:p>
        </p:txBody>
      </p:sp>
      <p:sp>
        <p:nvSpPr>
          <p:cNvPr id="39" name="Rectangle avec coin rogné 39"/>
          <p:cNvSpPr/>
          <p:nvPr/>
        </p:nvSpPr>
        <p:spPr>
          <a:xfrm>
            <a:off x="464834" y="2838212"/>
            <a:ext cx="805992" cy="756000"/>
          </a:xfrm>
          <a:prstGeom prst="snip1Rect">
            <a:avLst>
              <a:gd name="adj"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r>
              <a:rPr lang="fr-FR" sz="3200" dirty="0" smtClean="0">
                <a:solidFill>
                  <a:srgbClr val="990033"/>
                </a:solidFill>
                <a:latin typeface="Times New Roman" panose="02020603050405020304" pitchFamily="18" charset="0"/>
                <a:ea typeface="MS PGothic" panose="020B0600070205080204" pitchFamily="34" charset="-128"/>
                <a:cs typeface="Times New Roman" panose="02020603050405020304" pitchFamily="18" charset="0"/>
              </a:rPr>
              <a:t>3</a:t>
            </a:r>
            <a:endParaRPr lang="fr-FR" sz="3200" dirty="0">
              <a:solidFill>
                <a:srgbClr val="990033"/>
              </a:solidFill>
              <a:latin typeface="Times New Roman" panose="02020603050405020304" pitchFamily="18" charset="0"/>
              <a:ea typeface="MS PGothic" panose="020B0600070205080204" pitchFamily="34" charset="-128"/>
              <a:cs typeface="Times New Roman" panose="02020603050405020304" pitchFamily="18" charset="0"/>
            </a:endParaRPr>
          </a:p>
        </p:txBody>
      </p:sp>
      <p:sp>
        <p:nvSpPr>
          <p:cNvPr id="41" name="Rectangle avec coin rogné 34"/>
          <p:cNvSpPr/>
          <p:nvPr/>
        </p:nvSpPr>
        <p:spPr>
          <a:xfrm>
            <a:off x="464834" y="2057777"/>
            <a:ext cx="805992" cy="756000"/>
          </a:xfrm>
          <a:prstGeom prst="snip1Rect">
            <a:avLst>
              <a:gd name="adj" fmla="val 0"/>
            </a:avLst>
          </a:prstGeom>
          <a:solidFill>
            <a:srgbClr val="990033"/>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r>
              <a:rPr lang="fr-FR" sz="3200" dirty="0" smtClean="0">
                <a:solidFill>
                  <a:schemeClr val="tx1"/>
                </a:solidFill>
                <a:latin typeface="Times New Roman" panose="02020603050405020304" pitchFamily="18" charset="0"/>
                <a:ea typeface="MS PGothic" panose="020B0600070205080204" pitchFamily="34" charset="-128"/>
                <a:cs typeface="Times New Roman" panose="02020603050405020304" pitchFamily="18" charset="0"/>
              </a:rPr>
              <a:t>2</a:t>
            </a:r>
            <a:endParaRPr lang="fr-FR" sz="3200" dirty="0">
              <a:solidFill>
                <a:schemeClr val="tx1"/>
              </a:solidFill>
              <a:latin typeface="Times New Roman" panose="02020603050405020304" pitchFamily="18" charset="0"/>
              <a:ea typeface="MS PGothic" panose="020B0600070205080204" pitchFamily="34" charset="-128"/>
              <a:cs typeface="Times New Roman" panose="02020603050405020304" pitchFamily="18" charset="0"/>
            </a:endParaRPr>
          </a:p>
        </p:txBody>
      </p:sp>
      <p:sp>
        <p:nvSpPr>
          <p:cNvPr id="42" name="Rectangle avec coin rogné 35"/>
          <p:cNvSpPr/>
          <p:nvPr/>
        </p:nvSpPr>
        <p:spPr>
          <a:xfrm>
            <a:off x="467544" y="1277341"/>
            <a:ext cx="805992" cy="756000"/>
          </a:xfrm>
          <a:prstGeom prst="snip1Rect">
            <a:avLst>
              <a:gd name="adj"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r>
              <a:rPr lang="fr-FR" sz="3200" dirty="0">
                <a:solidFill>
                  <a:srgbClr val="990033"/>
                </a:solidFill>
                <a:latin typeface="Times New Roman" panose="02020603050405020304" pitchFamily="18" charset="0"/>
                <a:ea typeface="MS PGothic" panose="020B0600070205080204" pitchFamily="34" charset="-128"/>
                <a:cs typeface="Times New Roman" panose="02020603050405020304" pitchFamily="18" charset="0"/>
              </a:rPr>
              <a:t>1</a:t>
            </a:r>
          </a:p>
        </p:txBody>
      </p:sp>
      <p:sp>
        <p:nvSpPr>
          <p:cNvPr id="20" name="Rectangle 30"/>
          <p:cNvSpPr txBox="1">
            <a:spLocks noChangeArrowheads="1"/>
          </p:cNvSpPr>
          <p:nvPr/>
        </p:nvSpPr>
        <p:spPr bwMode="auto">
          <a:xfrm>
            <a:off x="412143" y="488950"/>
            <a:ext cx="5808663" cy="166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lgn="l" rtl="0" eaLnBrk="0" fontAlgn="base" hangingPunct="0">
              <a:lnSpc>
                <a:spcPct val="80000"/>
              </a:lnSpc>
              <a:spcBef>
                <a:spcPct val="0"/>
              </a:spcBef>
              <a:spcAft>
                <a:spcPct val="0"/>
              </a:spcAft>
              <a:defRPr sz="2200" kern="1200">
                <a:solidFill>
                  <a:schemeClr val="tx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2pPr>
            <a:lvl3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3pPr>
            <a:lvl4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4pPr>
            <a:lvl5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5pPr>
            <a:lvl6pPr marL="457200" algn="l" rtl="0" fontAlgn="base">
              <a:spcBef>
                <a:spcPct val="0"/>
              </a:spcBef>
              <a:spcAft>
                <a:spcPct val="0"/>
              </a:spcAft>
              <a:defRPr sz="2200">
                <a:solidFill>
                  <a:schemeClr val="tx1"/>
                </a:solidFill>
                <a:latin typeface="Arial" pitchFamily="34" charset="0"/>
              </a:defRPr>
            </a:lvl6pPr>
            <a:lvl7pPr marL="914400" algn="l" rtl="0" fontAlgn="base">
              <a:spcBef>
                <a:spcPct val="0"/>
              </a:spcBef>
              <a:spcAft>
                <a:spcPct val="0"/>
              </a:spcAft>
              <a:defRPr sz="2200">
                <a:solidFill>
                  <a:schemeClr val="tx1"/>
                </a:solidFill>
                <a:latin typeface="Arial" pitchFamily="34" charset="0"/>
              </a:defRPr>
            </a:lvl7pPr>
            <a:lvl8pPr marL="1371600" algn="l" rtl="0" fontAlgn="base">
              <a:spcBef>
                <a:spcPct val="0"/>
              </a:spcBef>
              <a:spcAft>
                <a:spcPct val="0"/>
              </a:spcAft>
              <a:defRPr sz="2200">
                <a:solidFill>
                  <a:schemeClr val="tx1"/>
                </a:solidFill>
                <a:latin typeface="Arial" pitchFamily="34" charset="0"/>
              </a:defRPr>
            </a:lvl8pPr>
            <a:lvl9pPr marL="1828800" algn="l" rtl="0" fontAlgn="base">
              <a:spcBef>
                <a:spcPct val="0"/>
              </a:spcBef>
              <a:spcAft>
                <a:spcPct val="0"/>
              </a:spcAft>
              <a:defRPr sz="2200">
                <a:solidFill>
                  <a:schemeClr val="tx1"/>
                </a:solidFill>
                <a:latin typeface="Arial" pitchFamily="34" charset="0"/>
              </a:defRPr>
            </a:lvl9pPr>
          </a:lstStyle>
          <a:p>
            <a:r>
              <a:rPr lang="en-US" sz="2000" dirty="0" err="1" smtClean="0"/>
              <a:t>Foodflow</a:t>
            </a:r>
            <a:endParaRPr lang="en-US" sz="2000" dirty="0"/>
          </a:p>
        </p:txBody>
      </p:sp>
      <p:sp>
        <p:nvSpPr>
          <p:cNvPr id="26" name="Rectangle avec coin rogné 27"/>
          <p:cNvSpPr/>
          <p:nvPr/>
        </p:nvSpPr>
        <p:spPr>
          <a:xfrm>
            <a:off x="2267541" y="3615950"/>
            <a:ext cx="6068159" cy="756000"/>
          </a:xfrm>
          <a:prstGeom prst="snip1Rect">
            <a:avLst>
              <a:gd name="adj" fmla="val 0"/>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nSpc>
                <a:spcPct val="90000"/>
              </a:lnSpc>
            </a:pPr>
            <a:r>
              <a:rPr lang="en-US" sz="1700" i="1" dirty="0">
                <a:solidFill>
                  <a:sysClr val="windowText" lastClr="000000"/>
                </a:solidFill>
                <a:latin typeface="Times New Roman" panose="02020603050405020304" pitchFamily="18" charset="0"/>
                <a:cs typeface="Times New Roman" panose="02020603050405020304" pitchFamily="18" charset="0"/>
              </a:rPr>
              <a:t>O </a:t>
            </a:r>
            <a:r>
              <a:rPr lang="en-US" sz="1700" i="1" dirty="0" err="1">
                <a:solidFill>
                  <a:sysClr val="windowText" lastClr="000000"/>
                </a:solidFill>
                <a:latin typeface="Times New Roman" panose="02020603050405020304" pitchFamily="18" charset="0"/>
                <a:cs typeface="Times New Roman" panose="02020603050405020304" pitchFamily="18" charset="0"/>
              </a:rPr>
              <a:t>projeto</a:t>
            </a:r>
            <a:r>
              <a:rPr lang="en-US" sz="1700" i="1" dirty="0">
                <a:solidFill>
                  <a:sysClr val="windowText" lastClr="000000"/>
                </a:solidFill>
                <a:latin typeface="Times New Roman" panose="02020603050405020304" pitchFamily="18" charset="0"/>
                <a:cs typeface="Times New Roman" panose="02020603050405020304" pitchFamily="18" charset="0"/>
              </a:rPr>
              <a:t> </a:t>
            </a:r>
            <a:r>
              <a:rPr lang="en-US" sz="1700" i="1" dirty="0" smtClean="0">
                <a:solidFill>
                  <a:sysClr val="windowText" lastClr="000000"/>
                </a:solidFill>
                <a:latin typeface="Times New Roman" panose="02020603050405020304" pitchFamily="18" charset="0"/>
                <a:cs typeface="Times New Roman" panose="02020603050405020304" pitchFamily="18" charset="0"/>
              </a:rPr>
              <a:t>Scholar </a:t>
            </a:r>
            <a:endParaRPr lang="en-US" sz="1700" i="1" dirty="0">
              <a:solidFill>
                <a:sysClr val="windowText" lastClr="000000"/>
              </a:solidFill>
              <a:latin typeface="Times New Roman" panose="02020603050405020304" pitchFamily="18" charset="0"/>
              <a:cs typeface="Times New Roman" panose="02020603050405020304" pitchFamily="18" charset="0"/>
            </a:endParaRPr>
          </a:p>
        </p:txBody>
      </p:sp>
      <p:sp>
        <p:nvSpPr>
          <p:cNvPr id="27" name="Rectangle avec coin rogné 39"/>
          <p:cNvSpPr/>
          <p:nvPr/>
        </p:nvSpPr>
        <p:spPr>
          <a:xfrm>
            <a:off x="467544" y="3615950"/>
            <a:ext cx="805992" cy="756000"/>
          </a:xfrm>
          <a:prstGeom prst="snip1Rect">
            <a:avLst>
              <a:gd name="adj" fmla="val 0"/>
            </a:avLst>
          </a:prstGeom>
          <a:solidFill>
            <a:srgbClr val="990033"/>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r>
              <a:rPr lang="fr-FR" sz="3200" dirty="0" smtClean="0">
                <a:solidFill>
                  <a:schemeClr val="tx1"/>
                </a:solidFill>
                <a:latin typeface="Times New Roman" panose="02020603050405020304" pitchFamily="18" charset="0"/>
                <a:ea typeface="MS PGothic" panose="020B0600070205080204" pitchFamily="34" charset="-128"/>
                <a:cs typeface="Times New Roman" panose="02020603050405020304" pitchFamily="18" charset="0"/>
              </a:rPr>
              <a:t>4</a:t>
            </a:r>
            <a:endParaRPr lang="fr-FR" sz="3200" dirty="0">
              <a:solidFill>
                <a:schemeClr val="tx1"/>
              </a:solidFill>
              <a:latin typeface="Times New Roman" panose="02020603050405020304" pitchFamily="18" charset="0"/>
              <a:ea typeface="MS PGothic" panose="020B0600070205080204" pitchFamily="34" charset="-128"/>
              <a:cs typeface="Times New Roman" panose="02020603050405020304" pitchFamily="18" charset="0"/>
            </a:endParaRPr>
          </a:p>
        </p:txBody>
      </p:sp>
      <p:sp>
        <p:nvSpPr>
          <p:cNvPr id="45" name="Rechteck 18"/>
          <p:cNvSpPr/>
          <p:nvPr/>
        </p:nvSpPr>
        <p:spPr bwMode="gray">
          <a:xfrm rot="2700000">
            <a:off x="1192460" y="1961042"/>
            <a:ext cx="180000" cy="1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anchor="ctr"/>
          <a:lstStyle/>
          <a:p>
            <a:pPr algn="ctr"/>
            <a:endParaRPr lang="fr-FR" altLang="fr-FR" sz="1100">
              <a:solidFill>
                <a:srgbClr val="FFFFFF"/>
              </a:solidFill>
              <a:ea typeface="MS PGothic" panose="020B0600070205080204" pitchFamily="34" charset="-128"/>
            </a:endParaRPr>
          </a:p>
        </p:txBody>
      </p:sp>
      <p:sp>
        <p:nvSpPr>
          <p:cNvPr id="46" name="Rechteck 18"/>
          <p:cNvSpPr/>
          <p:nvPr/>
        </p:nvSpPr>
        <p:spPr bwMode="gray">
          <a:xfrm rot="2700000">
            <a:off x="2161008" y="2746074"/>
            <a:ext cx="180000" cy="1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anchor="ctr"/>
          <a:lstStyle/>
          <a:p>
            <a:pPr algn="ctr"/>
            <a:endParaRPr lang="fr-FR" altLang="fr-FR" sz="1100">
              <a:solidFill>
                <a:srgbClr val="FFFFFF"/>
              </a:solidFill>
              <a:ea typeface="MS PGothic" panose="020B0600070205080204" pitchFamily="34" charset="-128"/>
            </a:endParaRPr>
          </a:p>
        </p:txBody>
      </p:sp>
      <p:sp>
        <p:nvSpPr>
          <p:cNvPr id="47" name="Rechteck 18"/>
          <p:cNvSpPr/>
          <p:nvPr/>
        </p:nvSpPr>
        <p:spPr bwMode="gray">
          <a:xfrm rot="2700000">
            <a:off x="1192460" y="2739250"/>
            <a:ext cx="180000" cy="1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anchor="ctr"/>
          <a:lstStyle/>
          <a:p>
            <a:pPr algn="ctr"/>
            <a:endParaRPr lang="fr-FR" altLang="fr-FR" sz="1100">
              <a:solidFill>
                <a:srgbClr val="FFFFFF"/>
              </a:solidFill>
              <a:ea typeface="MS PGothic" panose="020B0600070205080204" pitchFamily="34" charset="-128"/>
            </a:endParaRPr>
          </a:p>
        </p:txBody>
      </p:sp>
      <p:sp>
        <p:nvSpPr>
          <p:cNvPr id="28" name="Rechteck 18"/>
          <p:cNvSpPr/>
          <p:nvPr/>
        </p:nvSpPr>
        <p:spPr bwMode="gray">
          <a:xfrm rot="2700000">
            <a:off x="2161008" y="3506598"/>
            <a:ext cx="180000" cy="1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anchor="ctr"/>
          <a:lstStyle/>
          <a:p>
            <a:pPr algn="ctr"/>
            <a:endParaRPr lang="fr-FR" altLang="fr-FR" sz="1100">
              <a:solidFill>
                <a:srgbClr val="FFFFFF"/>
              </a:solidFill>
              <a:ea typeface="MS PGothic" panose="020B0600070205080204" pitchFamily="34" charset="-128"/>
            </a:endParaRPr>
          </a:p>
        </p:txBody>
      </p:sp>
      <p:sp>
        <p:nvSpPr>
          <p:cNvPr id="29" name="Rechteck 18"/>
          <p:cNvSpPr/>
          <p:nvPr/>
        </p:nvSpPr>
        <p:spPr bwMode="gray">
          <a:xfrm rot="2700000">
            <a:off x="1224904" y="3499774"/>
            <a:ext cx="180000" cy="1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anchor="ctr"/>
          <a:lstStyle/>
          <a:p>
            <a:pPr algn="ctr"/>
            <a:endParaRPr lang="fr-FR" altLang="fr-FR" sz="1100">
              <a:solidFill>
                <a:srgbClr val="FFFFFF"/>
              </a:solidFill>
              <a:ea typeface="MS PGothic" panose="020B0600070205080204" pitchFamily="34" charset="-128"/>
            </a:endParaRPr>
          </a:p>
        </p:txBody>
      </p:sp>
      <p:sp>
        <p:nvSpPr>
          <p:cNvPr id="44" name="Rechteck 18"/>
          <p:cNvSpPr/>
          <p:nvPr/>
        </p:nvSpPr>
        <p:spPr bwMode="gray">
          <a:xfrm rot="2700000">
            <a:off x="2161008" y="1954490"/>
            <a:ext cx="180000" cy="1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anchor="ctr"/>
          <a:lstStyle/>
          <a:p>
            <a:pPr algn="ctr"/>
            <a:endParaRPr lang="fr-FR" altLang="fr-FR" sz="1100">
              <a:solidFill>
                <a:srgbClr val="FFFFFF"/>
              </a:solidFill>
              <a:ea typeface="MS PGothic" panose="020B0600070205080204" pitchFamily="34" charset="-128"/>
            </a:endParaRPr>
          </a:p>
        </p:txBody>
      </p:sp>
      <p:pic>
        <p:nvPicPr>
          <p:cNvPr id="14" name="Imagem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331640" y="2054352"/>
            <a:ext cx="873513" cy="780436"/>
          </a:xfrm>
          <a:prstGeom prst="rect">
            <a:avLst/>
          </a:prstGeom>
        </p:spPr>
      </p:pic>
    </p:spTree>
    <p:extLst>
      <p:ext uri="{BB962C8B-B14F-4D97-AF65-F5344CB8AC3E}">
        <p14:creationId xmlns:p14="http://schemas.microsoft.com/office/powerpoint/2010/main" val="1823405949"/>
      </p:ext>
    </p:extLst>
  </p:cSld>
  <p:clrMapOvr>
    <a:masterClrMapping/>
  </p:clrMapOvr>
  <mc:AlternateContent xmlns:mc="http://schemas.openxmlformats.org/markup-compatibility/2006" xmlns:p14="http://schemas.microsoft.com/office/powerpoint/2010/main">
    <mc:Choice Requires="p14">
      <p:transition p14:dur="10" advTm="2374"/>
    </mc:Choice>
    <mc:Fallback xmlns="">
      <p:transition advTm="2374"/>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uinhv\Downloads\shutterstock_471830150.jpg"/>
          <p:cNvPicPr>
            <a:picLocks noChangeAspect="1" noChangeArrowheads="1"/>
          </p:cNvPicPr>
          <p:nvPr/>
        </p:nvPicPr>
        <p:blipFill rotWithShape="1">
          <a:blip r:embed="rId3" cstate="print">
            <a:extLst>
              <a:ext uri="{28A0092B-C50C-407E-A947-70E740481C1C}">
                <a14:useLocalDpi xmlns:a14="http://schemas.microsoft.com/office/drawing/2010/main"/>
              </a:ext>
            </a:extLst>
          </a:blip>
          <a:srcRect l="4751" t="2472" b="17161"/>
          <a:stretch/>
        </p:blipFill>
        <p:spPr bwMode="auto">
          <a:xfrm>
            <a:off x="0" y="-1"/>
            <a:ext cx="9144000" cy="5143501"/>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 8"/>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164288" y="339502"/>
            <a:ext cx="1440160" cy="431317"/>
          </a:xfrm>
          <a:prstGeom prst="rect">
            <a:avLst/>
          </a:prstGeom>
        </p:spPr>
      </p:pic>
      <p:sp>
        <p:nvSpPr>
          <p:cNvPr id="10" name="Retângulo 11"/>
          <p:cNvSpPr/>
          <p:nvPr/>
        </p:nvSpPr>
        <p:spPr>
          <a:xfrm>
            <a:off x="4856480" y="2448560"/>
            <a:ext cx="3975560" cy="2429466"/>
          </a:xfrm>
          <a:prstGeom prst="rect">
            <a:avLst/>
          </a:prstGeom>
          <a:solidFill>
            <a:srgbClr val="68B022">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endParaRPr lang="en-US" dirty="0">
              <a:solidFill>
                <a:prstClr val="black"/>
              </a:solidFill>
            </a:endParaRPr>
          </a:p>
        </p:txBody>
      </p:sp>
      <p:sp>
        <p:nvSpPr>
          <p:cNvPr id="11" name="Retângulo 9"/>
          <p:cNvSpPr/>
          <p:nvPr/>
        </p:nvSpPr>
        <p:spPr>
          <a:xfrm>
            <a:off x="5140960" y="2753359"/>
            <a:ext cx="3424483" cy="1840021"/>
          </a:xfrm>
          <a:prstGeom prst="rect">
            <a:avLst/>
          </a:prstGeom>
          <a:solidFill>
            <a:srgbClr val="FFFFFF">
              <a:alpha val="8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endParaRPr lang="en-US" dirty="0">
              <a:solidFill>
                <a:prstClr val="black"/>
              </a:solidFill>
            </a:endParaRPr>
          </a:p>
        </p:txBody>
      </p:sp>
      <p:sp>
        <p:nvSpPr>
          <p:cNvPr id="12" name="Espace réservé du texte 8"/>
          <p:cNvSpPr txBox="1">
            <a:spLocks/>
          </p:cNvSpPr>
          <p:nvPr/>
        </p:nvSpPr>
        <p:spPr bwMode="auto">
          <a:xfrm>
            <a:off x="5381522" y="3810517"/>
            <a:ext cx="2959838"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lvl1pPr marL="0" indent="0" algn="l" rtl="0" eaLnBrk="0" fontAlgn="base" hangingPunct="0">
              <a:spcBef>
                <a:spcPct val="20000"/>
              </a:spcBef>
              <a:spcAft>
                <a:spcPts val="300"/>
              </a:spcAft>
              <a:buFont typeface="Arial" panose="020B0604020202020204" pitchFamily="34" charset="0"/>
              <a:buNone/>
              <a:defRPr lang="fr-FR" sz="2800" b="0" i="1" kern="1200" smtClean="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1pPr>
            <a:lvl2pPr marL="0" indent="0" algn="l" rtl="0" eaLnBrk="0" fontAlgn="base" hangingPunct="0">
              <a:spcBef>
                <a:spcPct val="20000"/>
              </a:spcBef>
              <a:spcAft>
                <a:spcPts val="300"/>
              </a:spcAft>
              <a:buFont typeface="Arial" panose="020B0604020202020204" pitchFamily="34" charset="0"/>
              <a:buNone/>
              <a:defRPr lang="fr-FR" sz="2800" b="0" i="1" kern="1200" smtClean="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2pPr>
            <a:lvl3pPr marL="0" indent="0" algn="l" rtl="0" eaLnBrk="0" fontAlgn="base" hangingPunct="0">
              <a:spcBef>
                <a:spcPct val="20000"/>
              </a:spcBef>
              <a:spcAft>
                <a:spcPts val="300"/>
              </a:spcAft>
              <a:buFont typeface="Arial" panose="020B0604020202020204" pitchFamily="34" charset="0"/>
              <a:buNone/>
              <a:defRPr lang="fr-FR" sz="2800" b="0" i="1" kern="1200" smtClean="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3pPr>
            <a:lvl4pPr marL="0" indent="0" algn="l" rtl="0" eaLnBrk="0" fontAlgn="base" hangingPunct="0">
              <a:spcBef>
                <a:spcPct val="20000"/>
              </a:spcBef>
              <a:spcAft>
                <a:spcPts val="300"/>
              </a:spcAft>
              <a:buFont typeface="Arial" panose="020B0604020202020204" pitchFamily="34" charset="0"/>
              <a:buNone/>
              <a:defRPr lang="fr-FR" sz="2800" b="0" i="1" kern="1200" smtClean="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4pPr>
            <a:lvl5pPr marL="0" indent="0" algn="l" rtl="0" eaLnBrk="0" fontAlgn="base" hangingPunct="0">
              <a:spcBef>
                <a:spcPct val="20000"/>
              </a:spcBef>
              <a:spcAft>
                <a:spcPts val="300"/>
              </a:spcAft>
              <a:buFont typeface="Arial" panose="020B0604020202020204" pitchFamily="34" charset="0"/>
              <a:buNone/>
              <a:defRPr lang="fr-FR" sz="2800" b="0" i="1" kern="1200">
                <a:solidFill>
                  <a:srgbClr val="757983"/>
                </a:solidFill>
                <a:latin typeface="Times New Roman" panose="02020603050405020304" pitchFamily="18" charset="0"/>
                <a:ea typeface="MS PGothic" panose="020B0600070205080204" pitchFamily="34" charset="-128"/>
                <a:cs typeface="Times New Roman" panose="02020603050405020304" pitchFamily="18" charset="0"/>
              </a:defRPr>
            </a:lvl5pPr>
            <a:lvl6pPr marL="92075" indent="-1080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6pPr>
            <a:lvl7pPr marL="92075" indent="-1080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7pPr>
            <a:lvl8pPr marL="92075" indent="-1080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8pPr>
            <a:lvl9pPr marL="92075" indent="-1080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9pPr>
          </a:lstStyle>
          <a:p>
            <a:r>
              <a:rPr lang="en-US" sz="2400" dirty="0" smtClean="0">
                <a:solidFill>
                  <a:srgbClr val="68B022"/>
                </a:solidFill>
              </a:rPr>
              <a:t>Introduction</a:t>
            </a:r>
            <a:endParaRPr lang="en-US" sz="2400" dirty="0">
              <a:solidFill>
                <a:srgbClr val="68B022"/>
              </a:solidFill>
            </a:endParaRPr>
          </a:p>
        </p:txBody>
      </p:sp>
      <p:sp>
        <p:nvSpPr>
          <p:cNvPr id="13" name="Titel 3"/>
          <p:cNvSpPr txBox="1">
            <a:spLocks/>
          </p:cNvSpPr>
          <p:nvPr/>
        </p:nvSpPr>
        <p:spPr bwMode="gray">
          <a:xfrm>
            <a:off x="5344160" y="3180079"/>
            <a:ext cx="3140083" cy="642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lvl1pPr algn="l" rtl="0" eaLnBrk="0" fontAlgn="base" hangingPunct="0">
              <a:lnSpc>
                <a:spcPct val="80000"/>
              </a:lnSpc>
              <a:spcBef>
                <a:spcPct val="0"/>
              </a:spcBef>
              <a:spcAft>
                <a:spcPct val="0"/>
              </a:spcAft>
              <a:defRPr lang="fr-FR" sz="3400" kern="1200" dirty="0">
                <a:solidFill>
                  <a:srgbClr val="003A8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2pPr>
            <a:lvl3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3pPr>
            <a:lvl4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4pPr>
            <a:lvl5pPr algn="l" rtl="0" eaLnBrk="0" fontAlgn="base" hangingPunct="0">
              <a:spcBef>
                <a:spcPct val="0"/>
              </a:spcBef>
              <a:spcAft>
                <a:spcPct val="0"/>
              </a:spcAft>
              <a:defRPr sz="2200">
                <a:solidFill>
                  <a:schemeClr val="tx1"/>
                </a:solidFill>
                <a:latin typeface="Arial" pitchFamily="34" charset="0"/>
                <a:ea typeface="MS PGothic" panose="020B0600070205080204" pitchFamily="34" charset="-128"/>
                <a:cs typeface="ＭＳ Ｐゴシック" charset="0"/>
              </a:defRPr>
            </a:lvl5pPr>
            <a:lvl6pPr marL="457200" algn="l" rtl="0" fontAlgn="base">
              <a:spcBef>
                <a:spcPct val="0"/>
              </a:spcBef>
              <a:spcAft>
                <a:spcPct val="0"/>
              </a:spcAft>
              <a:defRPr sz="2200">
                <a:solidFill>
                  <a:schemeClr val="tx1"/>
                </a:solidFill>
                <a:latin typeface="Arial" pitchFamily="34" charset="0"/>
              </a:defRPr>
            </a:lvl6pPr>
            <a:lvl7pPr marL="914400" algn="l" rtl="0" fontAlgn="base">
              <a:spcBef>
                <a:spcPct val="0"/>
              </a:spcBef>
              <a:spcAft>
                <a:spcPct val="0"/>
              </a:spcAft>
              <a:defRPr sz="2200">
                <a:solidFill>
                  <a:schemeClr val="tx1"/>
                </a:solidFill>
                <a:latin typeface="Arial" pitchFamily="34" charset="0"/>
              </a:defRPr>
            </a:lvl7pPr>
            <a:lvl8pPr marL="1371600" algn="l" rtl="0" fontAlgn="base">
              <a:spcBef>
                <a:spcPct val="0"/>
              </a:spcBef>
              <a:spcAft>
                <a:spcPct val="0"/>
              </a:spcAft>
              <a:defRPr sz="2200">
                <a:solidFill>
                  <a:schemeClr val="tx1"/>
                </a:solidFill>
                <a:latin typeface="Arial" pitchFamily="34" charset="0"/>
              </a:defRPr>
            </a:lvl8pPr>
            <a:lvl9pPr marL="1828800" algn="l" rtl="0" fontAlgn="base">
              <a:spcBef>
                <a:spcPct val="0"/>
              </a:spcBef>
              <a:spcAft>
                <a:spcPct val="0"/>
              </a:spcAft>
              <a:defRPr sz="2200">
                <a:solidFill>
                  <a:schemeClr val="tx1"/>
                </a:solidFill>
                <a:latin typeface="Arial" pitchFamily="34" charset="0"/>
              </a:defRPr>
            </a:lvl9pPr>
          </a:lstStyle>
          <a:p>
            <a:pPr>
              <a:lnSpc>
                <a:spcPct val="85000"/>
              </a:lnSpc>
            </a:pPr>
            <a:r>
              <a:rPr lang="en-US" b="1" dirty="0" smtClean="0">
                <a:solidFill>
                  <a:srgbClr val="68B022"/>
                </a:solidFill>
              </a:rPr>
              <a:t>Sustainability &amp; Water</a:t>
            </a:r>
            <a:endParaRPr lang="en-US" sz="2000" dirty="0">
              <a:solidFill>
                <a:srgbClr val="68B022"/>
              </a:solidFill>
              <a:cs typeface="Times New Roman" panose="02020603050405020304" pitchFamily="18" charset="0"/>
            </a:endParaRPr>
          </a:p>
        </p:txBody>
      </p:sp>
      <p:cxnSp>
        <p:nvCxnSpPr>
          <p:cNvPr id="14" name="Connecteur droit 13"/>
          <p:cNvCxnSpPr/>
          <p:nvPr/>
        </p:nvCxnSpPr>
        <p:spPr>
          <a:xfrm>
            <a:off x="5398456" y="4356449"/>
            <a:ext cx="576000" cy="0"/>
          </a:xfrm>
          <a:prstGeom prst="line">
            <a:avLst/>
          </a:prstGeom>
          <a:ln w="47625">
            <a:solidFill>
              <a:srgbClr val="68B022"/>
            </a:solidFill>
          </a:ln>
        </p:spPr>
        <p:style>
          <a:lnRef idx="1">
            <a:schemeClr val="accent1"/>
          </a:lnRef>
          <a:fillRef idx="0">
            <a:schemeClr val="accent1"/>
          </a:fillRef>
          <a:effectRef idx="0">
            <a:schemeClr val="accent1"/>
          </a:effectRef>
          <a:fontRef idx="minor">
            <a:schemeClr val="tx1"/>
          </a:fontRef>
        </p:style>
      </p:cxnSp>
      <p:pic>
        <p:nvPicPr>
          <p:cNvPr id="15" name="Image 14"/>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7161631" y="339503"/>
            <a:ext cx="1440158" cy="431316"/>
          </a:xfrm>
          <a:prstGeom prst="rect">
            <a:avLst/>
          </a:prstGeom>
        </p:spPr>
      </p:pic>
    </p:spTree>
    <p:extLst>
      <p:ext uri="{BB962C8B-B14F-4D97-AF65-F5344CB8AC3E}">
        <p14:creationId xmlns:p14="http://schemas.microsoft.com/office/powerpoint/2010/main" val="31005199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457201" y="1375451"/>
            <a:ext cx="8206345" cy="3212541"/>
          </a:xfrm>
          <a:prstGeom prst="rect">
            <a:avLst/>
          </a:prstGeom>
          <a:noFill/>
          <a:ln w="19050">
            <a:solidFill>
              <a:srgbClr val="68B222"/>
            </a:solidFill>
          </a:ln>
        </p:spPr>
        <p:style>
          <a:lnRef idx="2">
            <a:schemeClr val="accent1">
              <a:shade val="50000"/>
            </a:schemeClr>
          </a:lnRef>
          <a:fillRef idx="1">
            <a:schemeClr val="accent1"/>
          </a:fillRef>
          <a:effectRef idx="0">
            <a:schemeClr val="accent1"/>
          </a:effectRef>
          <a:fontRef idx="minor">
            <a:schemeClr val="lt1"/>
          </a:fontRef>
        </p:style>
        <p:txBody>
          <a:bodyPr lIns="91420" tIns="45710" rIns="91420" bIns="45710" anchor="ctr"/>
          <a:lstStyle/>
          <a:p>
            <a:pPr algn="ctr">
              <a:defRPr/>
            </a:pPr>
            <a:endParaRPr lang="en-GB" dirty="0">
              <a:solidFill>
                <a:prstClr val="black"/>
              </a:solidFill>
            </a:endParaRPr>
          </a:p>
        </p:txBody>
      </p:sp>
      <p:sp>
        <p:nvSpPr>
          <p:cNvPr id="2" name="Titre 1"/>
          <p:cNvSpPr>
            <a:spLocks noGrp="1"/>
          </p:cNvSpPr>
          <p:nvPr>
            <p:ph type="title"/>
          </p:nvPr>
        </p:nvSpPr>
        <p:spPr/>
        <p:txBody>
          <a:bodyPr/>
          <a:lstStyle/>
          <a:p>
            <a:r>
              <a:rPr lang="en-GB" sz="2000" dirty="0" err="1"/>
              <a:t>Potencial</a:t>
            </a:r>
            <a:r>
              <a:rPr lang="en-GB" dirty="0"/>
              <a:t> </a:t>
            </a:r>
            <a:r>
              <a:rPr lang="en-GB" dirty="0" smtClean="0"/>
              <a:t>dos </a:t>
            </a:r>
            <a:r>
              <a:rPr lang="en-GB" dirty="0" err="1"/>
              <a:t>Alimentos</a:t>
            </a:r>
            <a:endParaRPr lang="en-GB" dirty="0"/>
          </a:p>
        </p:txBody>
      </p:sp>
      <p:sp>
        <p:nvSpPr>
          <p:cNvPr id="3" name="Espace réservé du numéro de diapositive 2"/>
          <p:cNvSpPr>
            <a:spLocks noGrp="1"/>
          </p:cNvSpPr>
          <p:nvPr>
            <p:ph type="sldNum" sz="quarter" idx="12"/>
          </p:nvPr>
        </p:nvSpPr>
        <p:spPr/>
        <p:txBody>
          <a:bodyPr/>
          <a:lstStyle/>
          <a:p>
            <a:fld id="{8AD48C63-78A6-4D64-B839-4870EFEB9C13}" type="slidenum">
              <a:rPr lang="en-GB" smtClean="0">
                <a:solidFill>
                  <a:srgbClr val="A8A09E"/>
                </a:solidFill>
              </a:rPr>
              <a:pPr/>
              <a:t>4</a:t>
            </a:fld>
            <a:endParaRPr lang="en-GB" dirty="0">
              <a:solidFill>
                <a:srgbClr val="A8A09E"/>
              </a:solidFill>
            </a:endParaRPr>
          </a:p>
        </p:txBody>
      </p:sp>
      <p:sp>
        <p:nvSpPr>
          <p:cNvPr id="4" name="Sous-titre 3"/>
          <p:cNvSpPr>
            <a:spLocks noGrp="1"/>
          </p:cNvSpPr>
          <p:nvPr>
            <p:ph type="subTitle" idx="1"/>
          </p:nvPr>
        </p:nvSpPr>
        <p:spPr>
          <a:noFill/>
          <a:ln>
            <a:noFill/>
          </a:ln>
        </p:spPr>
        <p:txBody>
          <a:bodyPr vert="horz" wrap="square" lIns="0" tIns="0" rIns="0" bIns="0" numCol="1" anchor="t" anchorCtr="0" compatLnSpc="1">
            <a:prstTxWarp prst="textNoShape">
              <a:avLst/>
            </a:prstTxWarp>
          </a:bodyPr>
          <a:lstStyle/>
          <a:p>
            <a:r>
              <a:rPr lang="pt-BR" dirty="0">
                <a:solidFill>
                  <a:srgbClr val="FF0066"/>
                </a:solidFill>
              </a:rPr>
              <a:t>A biodiversidade é um imperativo</a:t>
            </a:r>
            <a:endParaRPr lang="en-GB" dirty="0">
              <a:solidFill>
                <a:srgbClr val="FF0066"/>
              </a:solidFill>
            </a:endParaRPr>
          </a:p>
        </p:txBody>
      </p:sp>
      <p:sp>
        <p:nvSpPr>
          <p:cNvPr id="14" name="Rectangle 13"/>
          <p:cNvSpPr/>
          <p:nvPr/>
        </p:nvSpPr>
        <p:spPr>
          <a:xfrm>
            <a:off x="333210" y="1162486"/>
            <a:ext cx="2352841" cy="2044061"/>
          </a:xfrm>
          <a:prstGeom prst="rect">
            <a:avLst/>
          </a:prstGeom>
          <a:solidFill>
            <a:srgbClr val="D9E8C3"/>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en-GB" dirty="0"/>
          </a:p>
        </p:txBody>
      </p:sp>
      <p:pic>
        <p:nvPicPr>
          <p:cNvPr id="18" name="Image 17"/>
          <p:cNvPicPr>
            <a:picLocks noChangeAspect="1"/>
          </p:cNvPicPr>
          <p:nvPr/>
        </p:nvPicPr>
        <p:blipFill rotWithShape="1">
          <a:blip r:embed="rId3" cstate="screen">
            <a:extLst>
              <a:ext uri="{28A0092B-C50C-407E-A947-70E740481C1C}">
                <a14:useLocalDpi xmlns:a14="http://schemas.microsoft.com/office/drawing/2010/main"/>
              </a:ext>
            </a:extLst>
          </a:blip>
          <a:srcRect l="9057" r="7442" b="15825"/>
          <a:stretch/>
        </p:blipFill>
        <p:spPr>
          <a:xfrm>
            <a:off x="6812526" y="2585229"/>
            <a:ext cx="620134" cy="625136"/>
          </a:xfrm>
          <a:prstGeom prst="rect">
            <a:avLst/>
          </a:prstGeom>
        </p:spPr>
      </p:pic>
      <p:sp>
        <p:nvSpPr>
          <p:cNvPr id="19" name="ZoneTexte 18"/>
          <p:cNvSpPr txBox="1"/>
          <p:nvPr/>
        </p:nvSpPr>
        <p:spPr>
          <a:xfrm>
            <a:off x="6440721" y="1683454"/>
            <a:ext cx="2222825" cy="695018"/>
          </a:xfrm>
          <a:prstGeom prst="rect">
            <a:avLst/>
          </a:prstGeom>
          <a:noFill/>
        </p:spPr>
        <p:txBody>
          <a:bodyPr wrap="square" lIns="0" tIns="0" rIns="0" bIns="0" rtlCol="0">
            <a:noAutofit/>
          </a:bodyPr>
          <a:lstStyle/>
          <a:p>
            <a:r>
              <a:rPr lang="pt-BR" sz="1600" dirty="0"/>
              <a:t>A ineficiência alimentar deve ser otimizada.</a:t>
            </a:r>
            <a:endParaRPr lang="en-GB" sz="1600" dirty="0"/>
          </a:p>
        </p:txBody>
      </p:sp>
      <p:sp>
        <p:nvSpPr>
          <p:cNvPr id="21" name="ZoneTexte 20"/>
          <p:cNvSpPr txBox="1"/>
          <p:nvPr/>
        </p:nvSpPr>
        <p:spPr>
          <a:xfrm>
            <a:off x="405805" y="1162486"/>
            <a:ext cx="2280246" cy="262420"/>
          </a:xfrm>
          <a:prstGeom prst="rect">
            <a:avLst/>
          </a:prstGeom>
          <a:noFill/>
        </p:spPr>
        <p:txBody>
          <a:bodyPr wrap="square" lIns="0" tIns="0" rIns="0" bIns="0" rtlCol="0">
            <a:noAutofit/>
          </a:bodyPr>
          <a:lstStyle/>
          <a:p>
            <a:r>
              <a:rPr lang="en-GB" sz="1100" b="1" cap="small" dirty="0" err="1" smtClean="0"/>
              <a:t>Composi</a:t>
            </a:r>
            <a:r>
              <a:rPr lang="pt-BR" sz="1100" b="1" cap="small" dirty="0" err="1" smtClean="0"/>
              <a:t>ção</a:t>
            </a:r>
            <a:r>
              <a:rPr lang="pt-BR" sz="1100" b="1" cap="small" dirty="0" smtClean="0"/>
              <a:t> Global de Resíduos</a:t>
            </a:r>
            <a:endParaRPr lang="en-GB" sz="1100" b="1" cap="small" dirty="0"/>
          </a:p>
        </p:txBody>
      </p:sp>
      <p:sp>
        <p:nvSpPr>
          <p:cNvPr id="23" name="ZoneTexte 22"/>
          <p:cNvSpPr txBox="1"/>
          <p:nvPr/>
        </p:nvSpPr>
        <p:spPr>
          <a:xfrm>
            <a:off x="6441663" y="3441482"/>
            <a:ext cx="2213007" cy="602825"/>
          </a:xfrm>
          <a:prstGeom prst="rect">
            <a:avLst/>
          </a:prstGeom>
          <a:noFill/>
        </p:spPr>
        <p:txBody>
          <a:bodyPr wrap="square" lIns="0" tIns="0" rIns="0" bIns="0" rtlCol="0">
            <a:noAutofit/>
          </a:bodyPr>
          <a:lstStyle/>
          <a:p>
            <a:r>
              <a:rPr lang="pt-BR" dirty="0" smtClean="0"/>
              <a:t>Encontrar </a:t>
            </a:r>
            <a:r>
              <a:rPr lang="pt-BR" dirty="0"/>
              <a:t>novas alternativas para evitar o esgotamento dos recursos.</a:t>
            </a:r>
            <a:endParaRPr lang="en-GB" dirty="0"/>
          </a:p>
        </p:txBody>
      </p:sp>
      <p:sp>
        <p:nvSpPr>
          <p:cNvPr id="28" name="Rectangle 27"/>
          <p:cNvSpPr/>
          <p:nvPr/>
        </p:nvSpPr>
        <p:spPr>
          <a:xfrm>
            <a:off x="5493330" y="-550334"/>
            <a:ext cx="811969" cy="6217920"/>
          </a:xfrm>
          <a:prstGeom prst="rect">
            <a:avLst/>
          </a:prstGeom>
          <a:solidFill>
            <a:srgbClr val="D9E8C3"/>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fr-FR"/>
          </a:p>
        </p:txBody>
      </p:sp>
      <p:pic>
        <p:nvPicPr>
          <p:cNvPr id="16" name="Image 15"/>
          <p:cNvPicPr>
            <a:picLocks noChangeAspect="1"/>
          </p:cNvPicPr>
          <p:nvPr/>
        </p:nvPicPr>
        <p:blipFill rotWithShape="1">
          <a:blip r:embed="rId4" cstate="screen">
            <a:extLst>
              <a:ext uri="{28A0092B-C50C-407E-A947-70E740481C1C}">
                <a14:useLocalDpi xmlns:a14="http://schemas.microsoft.com/office/drawing/2010/main"/>
              </a:ext>
            </a:extLst>
          </a:blip>
          <a:srcRect l="11270" t="6032" r="12857" b="21428"/>
          <a:stretch/>
        </p:blipFill>
        <p:spPr>
          <a:xfrm>
            <a:off x="5507961" y="2465593"/>
            <a:ext cx="782707" cy="748320"/>
          </a:xfrm>
          <a:prstGeom prst="rect">
            <a:avLst/>
          </a:prstGeom>
        </p:spPr>
      </p:pic>
      <p:sp>
        <p:nvSpPr>
          <p:cNvPr id="29" name="Rectangle 28"/>
          <p:cNvSpPr/>
          <p:nvPr/>
        </p:nvSpPr>
        <p:spPr>
          <a:xfrm>
            <a:off x="341821" y="3512814"/>
            <a:ext cx="4321620" cy="977831"/>
          </a:xfrm>
          <a:prstGeom prst="rect">
            <a:avLst/>
          </a:prstGeom>
          <a:solidFill>
            <a:srgbClr val="D9E8C3"/>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en-GB" dirty="0"/>
          </a:p>
        </p:txBody>
      </p:sp>
      <p:pic>
        <p:nvPicPr>
          <p:cNvPr id="30" name="Image 29"/>
          <p:cNvPicPr>
            <a:picLocks noChangeAspect="1"/>
          </p:cNvPicPr>
          <p:nvPr/>
        </p:nvPicPr>
        <p:blipFill rotWithShape="1">
          <a:blip r:embed="rId5" cstate="screen">
            <a:extLst>
              <a:ext uri="{28A0092B-C50C-407E-A947-70E740481C1C}">
                <a14:useLocalDpi xmlns:a14="http://schemas.microsoft.com/office/drawing/2010/main"/>
              </a:ext>
            </a:extLst>
          </a:blip>
          <a:srcRect b="16000"/>
          <a:stretch/>
        </p:blipFill>
        <p:spPr>
          <a:xfrm>
            <a:off x="7531890" y="2617819"/>
            <a:ext cx="700868" cy="588728"/>
          </a:xfrm>
          <a:prstGeom prst="rect">
            <a:avLst/>
          </a:prstGeom>
        </p:spPr>
      </p:pic>
      <p:pic>
        <p:nvPicPr>
          <p:cNvPr id="24" name="Image 23"/>
          <p:cNvPicPr>
            <a:picLocks noChangeAspect="1"/>
          </p:cNvPicPr>
          <p:nvPr/>
        </p:nvPicPr>
        <p:blipFill rotWithShape="1">
          <a:blip r:embed="rId6" cstate="screen">
            <a:extLst>
              <a:ext uri="{28A0092B-C50C-407E-A947-70E740481C1C}">
                <a14:useLocalDpi xmlns:a14="http://schemas.microsoft.com/office/drawing/2010/main"/>
              </a:ext>
            </a:extLst>
          </a:blip>
          <a:srcRect/>
          <a:stretch/>
        </p:blipFill>
        <p:spPr>
          <a:xfrm>
            <a:off x="549375" y="1358419"/>
            <a:ext cx="2333625" cy="2039078"/>
          </a:xfrm>
          <a:prstGeom prst="rect">
            <a:avLst/>
          </a:prstGeom>
        </p:spPr>
      </p:pic>
      <p:cxnSp>
        <p:nvCxnSpPr>
          <p:cNvPr id="25" name="Connecteur droit 24"/>
          <p:cNvCxnSpPr/>
          <p:nvPr/>
        </p:nvCxnSpPr>
        <p:spPr>
          <a:xfrm>
            <a:off x="2987972" y="1499390"/>
            <a:ext cx="0" cy="864000"/>
          </a:xfrm>
          <a:prstGeom prst="line">
            <a:avLst/>
          </a:prstGeom>
          <a:ln w="28575">
            <a:solidFill>
              <a:srgbClr val="68B222"/>
            </a:solidFill>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549375" y="3724232"/>
            <a:ext cx="4641750" cy="854080"/>
          </a:xfrm>
          <a:prstGeom prst="rect">
            <a:avLst/>
          </a:prstGeom>
          <a:solidFill>
            <a:schemeClr val="bg1"/>
          </a:solidFill>
          <a:ln>
            <a:solidFill>
              <a:srgbClr val="68B222"/>
            </a:solidFill>
          </a:ln>
        </p:spPr>
        <p:txBody>
          <a:bodyPr wrap="square" lIns="68580" tIns="34290" rIns="68580" bIns="34290">
            <a:spAutoFit/>
          </a:bodyPr>
          <a:lstStyle/>
          <a:p>
            <a:r>
              <a:rPr lang="en-GB" sz="1200" dirty="0" smtClean="0"/>
              <a:t>O </a:t>
            </a:r>
            <a:r>
              <a:rPr lang="en-GB" sz="1200" dirty="0" err="1" smtClean="0"/>
              <a:t>mundo</a:t>
            </a:r>
            <a:r>
              <a:rPr lang="en-GB" sz="1200" dirty="0" smtClean="0"/>
              <a:t> tem </a:t>
            </a:r>
            <a:r>
              <a:rPr lang="en-GB" sz="1200" dirty="0" err="1" smtClean="0"/>
              <a:t>mais</a:t>
            </a:r>
            <a:r>
              <a:rPr lang="en-GB" sz="1200" dirty="0" smtClean="0"/>
              <a:t> de </a:t>
            </a:r>
            <a:r>
              <a:rPr lang="en-GB" b="1" dirty="0" smtClean="0">
                <a:solidFill>
                  <a:srgbClr val="68B222"/>
                </a:solidFill>
              </a:rPr>
              <a:t>20,000</a:t>
            </a:r>
            <a:r>
              <a:rPr lang="en-GB" dirty="0" smtClean="0"/>
              <a:t> </a:t>
            </a:r>
            <a:r>
              <a:rPr lang="en-GB" sz="1200" dirty="0" err="1" smtClean="0"/>
              <a:t>plantas</a:t>
            </a:r>
            <a:r>
              <a:rPr lang="en-GB" sz="1200" dirty="0" smtClean="0"/>
              <a:t> </a:t>
            </a:r>
            <a:r>
              <a:rPr lang="en-GB" sz="1200" dirty="0" err="1"/>
              <a:t>comestíveis</a:t>
            </a:r>
            <a:r>
              <a:rPr lang="en-GB" sz="1200" dirty="0"/>
              <a:t>, </a:t>
            </a:r>
            <a:r>
              <a:rPr lang="en-GB" sz="1200" dirty="0" smtClean="0"/>
              <a:t>mas </a:t>
            </a:r>
            <a:r>
              <a:rPr lang="en-GB" b="1" dirty="0" smtClean="0">
                <a:solidFill>
                  <a:srgbClr val="68B222"/>
                </a:solidFill>
              </a:rPr>
              <a:t>75% </a:t>
            </a:r>
            <a:r>
              <a:rPr lang="pt-BR" sz="1200" dirty="0"/>
              <a:t>do suprimento global de alimentos vem de apenas</a:t>
            </a:r>
            <a:r>
              <a:rPr lang="en-GB" sz="1200" dirty="0" smtClean="0"/>
              <a:t> </a:t>
            </a:r>
            <a:r>
              <a:rPr lang="en-GB" sz="1500" b="1" dirty="0">
                <a:solidFill>
                  <a:srgbClr val="68B222"/>
                </a:solidFill>
              </a:rPr>
              <a:t>12 </a:t>
            </a:r>
            <a:r>
              <a:rPr lang="pt-BR" sz="1500" b="1" dirty="0">
                <a:solidFill>
                  <a:srgbClr val="68B222"/>
                </a:solidFill>
              </a:rPr>
              <a:t>plantas e cinco espécies animais.</a:t>
            </a:r>
            <a:r>
              <a:rPr lang="en-GB" sz="1500" b="1" dirty="0" smtClean="0">
                <a:solidFill>
                  <a:srgbClr val="68B222"/>
                </a:solidFill>
              </a:rPr>
              <a:t>.</a:t>
            </a:r>
            <a:endParaRPr lang="en-GB" sz="1200" dirty="0">
              <a:solidFill>
                <a:srgbClr val="68B222"/>
              </a:solidFill>
            </a:endParaRPr>
          </a:p>
        </p:txBody>
      </p:sp>
      <p:sp>
        <p:nvSpPr>
          <p:cNvPr id="31" name="ZoneTexte 30"/>
          <p:cNvSpPr txBox="1"/>
          <p:nvPr/>
        </p:nvSpPr>
        <p:spPr>
          <a:xfrm>
            <a:off x="405806" y="3502071"/>
            <a:ext cx="4394000" cy="201694"/>
          </a:xfrm>
          <a:prstGeom prst="rect">
            <a:avLst/>
          </a:prstGeom>
          <a:noFill/>
        </p:spPr>
        <p:txBody>
          <a:bodyPr wrap="square" lIns="0" tIns="0" rIns="0" bIns="0" rtlCol="0">
            <a:noAutofit/>
          </a:bodyPr>
          <a:lstStyle/>
          <a:p>
            <a:r>
              <a:rPr lang="pt-BR" sz="1200" b="1" cap="small" dirty="0"/>
              <a:t>A biodiversidade é preciosa e tem de ser preservada</a:t>
            </a:r>
            <a:endParaRPr lang="en-GB" sz="1200" b="1" cap="small" dirty="0"/>
          </a:p>
        </p:txBody>
      </p:sp>
      <p:sp>
        <p:nvSpPr>
          <p:cNvPr id="32" name="Rectangle 31"/>
          <p:cNvSpPr/>
          <p:nvPr/>
        </p:nvSpPr>
        <p:spPr>
          <a:xfrm>
            <a:off x="3056191" y="2465593"/>
            <a:ext cx="2407633" cy="1051570"/>
          </a:xfrm>
          <a:prstGeom prst="rect">
            <a:avLst/>
          </a:prstGeom>
        </p:spPr>
        <p:txBody>
          <a:bodyPr wrap="square" lIns="68580" tIns="34290" rIns="68580" bIns="34290">
            <a:spAutoFit/>
          </a:bodyPr>
          <a:lstStyle/>
          <a:p>
            <a:pPr>
              <a:lnSpc>
                <a:spcPct val="114000"/>
              </a:lnSpc>
            </a:pPr>
            <a:r>
              <a:rPr lang="en-GB" sz="1400" b="1" dirty="0"/>
              <a:t>1.3 </a:t>
            </a:r>
            <a:r>
              <a:rPr lang="pt-BR" sz="1400" b="1" dirty="0" smtClean="0"/>
              <a:t>bilhões </a:t>
            </a:r>
            <a:r>
              <a:rPr lang="pt-BR" sz="1400" b="1" dirty="0"/>
              <a:t>de toneladas </a:t>
            </a:r>
            <a:r>
              <a:rPr lang="pt-BR" sz="1400" dirty="0" smtClean="0"/>
              <a:t>de alimentos </a:t>
            </a:r>
            <a:r>
              <a:rPr lang="pt-BR" sz="1400" dirty="0"/>
              <a:t>desperdiçados globalmente</a:t>
            </a:r>
            <a:endParaRPr lang="en-GB" sz="1400" dirty="0" smtClean="0"/>
          </a:p>
          <a:p>
            <a:pPr>
              <a:lnSpc>
                <a:spcPct val="114000"/>
              </a:lnSpc>
            </a:pPr>
            <a:r>
              <a:rPr lang="en-GB" sz="1400" i="1" dirty="0" smtClean="0"/>
              <a:t>(</a:t>
            </a:r>
            <a:r>
              <a:rPr lang="en-GB" sz="1400" i="1" dirty="0" err="1" smtClean="0"/>
              <a:t>Sem</a:t>
            </a:r>
            <a:r>
              <a:rPr lang="en-GB" sz="1400" i="1" dirty="0" smtClean="0"/>
              <a:t> </a:t>
            </a:r>
            <a:r>
              <a:rPr lang="en-GB" sz="1400" i="1" dirty="0" err="1" smtClean="0"/>
              <a:t>incluir</a:t>
            </a:r>
            <a:r>
              <a:rPr lang="en-GB" sz="1400" i="1" dirty="0" smtClean="0"/>
              <a:t> MSW*)**</a:t>
            </a:r>
            <a:endParaRPr lang="en-GB" sz="1400" i="1" dirty="0"/>
          </a:p>
        </p:txBody>
      </p:sp>
      <p:cxnSp>
        <p:nvCxnSpPr>
          <p:cNvPr id="33" name="Connecteur droit 32"/>
          <p:cNvCxnSpPr/>
          <p:nvPr/>
        </p:nvCxnSpPr>
        <p:spPr>
          <a:xfrm>
            <a:off x="3011225" y="2539271"/>
            <a:ext cx="0" cy="837000"/>
          </a:xfrm>
          <a:prstGeom prst="line">
            <a:avLst/>
          </a:prstGeom>
          <a:ln w="28575">
            <a:solidFill>
              <a:srgbClr val="68B222"/>
            </a:solidFill>
          </a:ln>
        </p:spPr>
        <p:style>
          <a:lnRef idx="1">
            <a:schemeClr val="accent1"/>
          </a:lnRef>
          <a:fillRef idx="0">
            <a:schemeClr val="accent1"/>
          </a:fillRef>
          <a:effectRef idx="0">
            <a:schemeClr val="accent1"/>
          </a:effectRef>
          <a:fontRef idx="minor">
            <a:schemeClr val="tx1"/>
          </a:fontRef>
        </p:style>
      </p:cxnSp>
      <p:sp>
        <p:nvSpPr>
          <p:cNvPr id="34" name="ZoneTexte 33"/>
          <p:cNvSpPr txBox="1"/>
          <p:nvPr/>
        </p:nvSpPr>
        <p:spPr>
          <a:xfrm>
            <a:off x="3048108" y="1538953"/>
            <a:ext cx="2394982" cy="854611"/>
          </a:xfrm>
          <a:prstGeom prst="rect">
            <a:avLst/>
          </a:prstGeom>
          <a:noFill/>
        </p:spPr>
        <p:txBody>
          <a:bodyPr wrap="square" lIns="0" tIns="0" rIns="0" bIns="0" rtlCol="0">
            <a:noAutofit/>
          </a:bodyPr>
          <a:lstStyle/>
          <a:p>
            <a:pPr>
              <a:lnSpc>
                <a:spcPct val="114000"/>
              </a:lnSpc>
            </a:pPr>
            <a:r>
              <a:rPr lang="en-GB" sz="2000" b="1" dirty="0"/>
              <a:t>44% </a:t>
            </a:r>
            <a:r>
              <a:rPr lang="pt-BR" sz="1500" dirty="0"/>
              <a:t>dos resíduos* (MSW) representam comida e verde</a:t>
            </a:r>
            <a:endParaRPr lang="en-GB" b="1" dirty="0"/>
          </a:p>
        </p:txBody>
      </p:sp>
      <p:sp>
        <p:nvSpPr>
          <p:cNvPr id="35" name="Rectangle 34"/>
          <p:cNvSpPr/>
          <p:nvPr/>
        </p:nvSpPr>
        <p:spPr>
          <a:xfrm>
            <a:off x="3056191" y="4687924"/>
            <a:ext cx="5344859" cy="392415"/>
          </a:xfrm>
          <a:prstGeom prst="rect">
            <a:avLst/>
          </a:prstGeom>
        </p:spPr>
        <p:txBody>
          <a:bodyPr wrap="square" lIns="68580" tIns="34290" rIns="68580" bIns="34290">
            <a:spAutoFit/>
          </a:bodyPr>
          <a:lstStyle/>
          <a:p>
            <a:r>
              <a:rPr lang="en-US" sz="700" i="1" dirty="0">
                <a:solidFill>
                  <a:schemeClr val="tx1">
                    <a:lumMod val="50000"/>
                    <a:lumOff val="50000"/>
                  </a:schemeClr>
                </a:solidFill>
              </a:rPr>
              <a:t>*MSW = </a:t>
            </a:r>
            <a:r>
              <a:rPr lang="pt-BR" sz="700" i="1" dirty="0">
                <a:solidFill>
                  <a:schemeClr val="tx1">
                    <a:lumMod val="50000"/>
                    <a:lumOff val="50000"/>
                  </a:schemeClr>
                </a:solidFill>
              </a:rPr>
              <a:t>Resíduos Sólidos Municipais: itens do cotidiano provenientes de residências, escolas, hospitais e empresas </a:t>
            </a:r>
            <a:endParaRPr lang="pt-BR" sz="700" i="1" dirty="0" smtClean="0">
              <a:solidFill>
                <a:schemeClr val="tx1">
                  <a:lumMod val="50000"/>
                  <a:lumOff val="50000"/>
                </a:schemeClr>
              </a:solidFill>
            </a:endParaRPr>
          </a:p>
          <a:p>
            <a:r>
              <a:rPr lang="en-US" sz="700" i="1" dirty="0" smtClean="0">
                <a:solidFill>
                  <a:schemeClr val="tx1">
                    <a:lumMod val="50000"/>
                    <a:lumOff val="50000"/>
                  </a:schemeClr>
                </a:solidFill>
              </a:rPr>
              <a:t>**</a:t>
            </a:r>
            <a:r>
              <a:rPr lang="pt-BR" sz="700" i="1" dirty="0">
                <a:solidFill>
                  <a:schemeClr val="tx1">
                    <a:lumMod val="50000"/>
                    <a:lumOff val="50000"/>
                  </a:schemeClr>
                </a:solidFill>
              </a:rPr>
              <a:t>70% do desperdício vem de serviços de alimentação, varejo e residências - os 30% restantes do desperdício de alimentos ocorrem nas esferas de produção e processamento.</a:t>
            </a:r>
            <a:endParaRPr lang="en-US" sz="700" i="1" dirty="0">
              <a:solidFill>
                <a:schemeClr val="tx1">
                  <a:lumMod val="50000"/>
                  <a:lumOff val="50000"/>
                </a:schemeClr>
              </a:solidFill>
            </a:endParaRPr>
          </a:p>
        </p:txBody>
      </p:sp>
      <p:sp>
        <p:nvSpPr>
          <p:cNvPr id="36" name="Rectangle 35"/>
          <p:cNvSpPr/>
          <p:nvPr/>
        </p:nvSpPr>
        <p:spPr>
          <a:xfrm>
            <a:off x="375524" y="4734090"/>
            <a:ext cx="2576667" cy="346249"/>
          </a:xfrm>
          <a:prstGeom prst="rect">
            <a:avLst/>
          </a:prstGeom>
        </p:spPr>
        <p:txBody>
          <a:bodyPr wrap="none" lIns="68580" tIns="34290" rIns="68580" bIns="34290">
            <a:spAutoFit/>
          </a:bodyPr>
          <a:lstStyle/>
          <a:p>
            <a:r>
              <a:rPr lang="en-US" sz="600" u="sng" dirty="0" err="1" smtClean="0">
                <a:solidFill>
                  <a:schemeClr val="tx1">
                    <a:lumMod val="50000"/>
                    <a:lumOff val="50000"/>
                  </a:schemeClr>
                </a:solidFill>
              </a:rPr>
              <a:t>Fontes</a:t>
            </a:r>
            <a:r>
              <a:rPr lang="en-US" sz="600" dirty="0">
                <a:solidFill>
                  <a:schemeClr val="tx1">
                    <a:lumMod val="50000"/>
                    <a:lumOff val="50000"/>
                  </a:schemeClr>
                </a:solidFill>
              </a:rPr>
              <a:t>: datatopics.worldbank.org – Data 2018 – most recent available </a:t>
            </a:r>
          </a:p>
          <a:p>
            <a:r>
              <a:rPr lang="en-US" sz="600" dirty="0">
                <a:solidFill>
                  <a:schemeClr val="tx1">
                    <a:lumMod val="50000"/>
                    <a:lumOff val="50000"/>
                  </a:schemeClr>
                </a:solidFill>
              </a:rPr>
              <a:t>UN Food and Agriculture Organization (FAO)</a:t>
            </a:r>
          </a:p>
          <a:p>
            <a:r>
              <a:rPr lang="en-US" sz="600" dirty="0">
                <a:solidFill>
                  <a:schemeClr val="tx1">
                    <a:lumMod val="50000"/>
                    <a:lumOff val="50000"/>
                  </a:schemeClr>
                </a:solidFill>
              </a:rPr>
              <a:t>eu-fusions.org</a:t>
            </a:r>
          </a:p>
        </p:txBody>
      </p:sp>
    </p:spTree>
    <p:extLst>
      <p:ext uri="{BB962C8B-B14F-4D97-AF65-F5344CB8AC3E}">
        <p14:creationId xmlns:p14="http://schemas.microsoft.com/office/powerpoint/2010/main" val="368339506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a:xfrm>
            <a:off x="457200" y="1159497"/>
            <a:ext cx="2916000" cy="345021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0" fontAlgn="auto" hangingPunct="0">
              <a:spcBef>
                <a:spcPts val="0"/>
              </a:spcBef>
              <a:spcAft>
                <a:spcPts val="0"/>
              </a:spcAft>
              <a:defRPr/>
            </a:pPr>
            <a:endParaRPr lang="en-US">
              <a:solidFill>
                <a:prstClr val="white"/>
              </a:solidFill>
            </a:endParaRPr>
          </a:p>
        </p:txBody>
      </p:sp>
      <p:pic>
        <p:nvPicPr>
          <p:cNvPr id="4" name="Picture 2"/>
          <p:cNvPicPr>
            <a:picLocks noChangeAspect="1" noChangeArrowheads="1"/>
          </p:cNvPicPr>
          <p:nvPr/>
        </p:nvPicPr>
        <p:blipFill rotWithShape="1">
          <a:blip r:embed="rId3">
            <a:extLst>
              <a:ext uri="{28A0092B-C50C-407E-A947-70E740481C1C}">
                <a14:useLocalDpi xmlns:a14="http://schemas.microsoft.com/office/drawing/2010/main"/>
              </a:ext>
            </a:extLst>
          </a:blip>
          <a:srcRect l="234" r="266"/>
          <a:stretch/>
        </p:blipFill>
        <p:spPr bwMode="auto">
          <a:xfrm>
            <a:off x="2914972" y="1450063"/>
            <a:ext cx="5685138" cy="2807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8" name="Rectangle 17"/>
          <p:cNvSpPr/>
          <p:nvPr/>
        </p:nvSpPr>
        <p:spPr>
          <a:xfrm>
            <a:off x="536971" y="1194664"/>
            <a:ext cx="2369820" cy="3268587"/>
          </a:xfrm>
          <a:prstGeom prst="rect">
            <a:avLst/>
          </a:prstGeom>
        </p:spPr>
        <p:txBody>
          <a:bodyPr wrap="square">
            <a:spAutoFit/>
          </a:bodyPr>
          <a:lstStyle/>
          <a:p>
            <a:pPr algn="ctr">
              <a:lnSpc>
                <a:spcPct val="120000"/>
              </a:lnSpc>
            </a:pPr>
            <a:r>
              <a:rPr lang="en-US" sz="1400" b="1" dirty="0" smtClean="0">
                <a:latin typeface="Arial" panose="020B0604020202020204" pitchFamily="34" charset="0"/>
              </a:rPr>
              <a:t>METAS </a:t>
            </a:r>
            <a:r>
              <a:rPr lang="en-US" sz="1400" b="1" dirty="0" smtClean="0">
                <a:latin typeface="Arial" panose="020B0604020202020204" pitchFamily="34" charset="0"/>
              </a:rPr>
              <a:t>DE DESENVOLVIMENTO </a:t>
            </a:r>
            <a:r>
              <a:rPr lang="en-US" sz="1400" b="1" dirty="0" smtClean="0">
                <a:latin typeface="Arial" panose="020B0604020202020204" pitchFamily="34" charset="0"/>
              </a:rPr>
              <a:t>SUSTENTÁVEL</a:t>
            </a:r>
            <a:endParaRPr lang="en-US" sz="1400" b="1" dirty="0" smtClean="0">
              <a:latin typeface="Arial" panose="020B0604020202020204" pitchFamily="34" charset="0"/>
            </a:endParaRPr>
          </a:p>
          <a:p>
            <a:pPr algn="ctr">
              <a:lnSpc>
                <a:spcPct val="120000"/>
              </a:lnSpc>
            </a:pPr>
            <a:r>
              <a:rPr lang="en-US" sz="1000" dirty="0"/>
              <a:t> </a:t>
            </a:r>
            <a:r>
              <a:rPr lang="en-US" sz="1000" dirty="0" err="1" smtClean="0"/>
              <a:t>são</a:t>
            </a:r>
            <a:r>
              <a:rPr lang="en-US" sz="1000" dirty="0" smtClean="0"/>
              <a:t> um </a:t>
            </a:r>
            <a:r>
              <a:rPr lang="en-US" sz="1000" dirty="0" err="1" smtClean="0"/>
              <a:t>conjunto</a:t>
            </a:r>
            <a:r>
              <a:rPr lang="en-US" sz="1000" dirty="0" smtClean="0"/>
              <a:t> de 17 </a:t>
            </a:r>
            <a:r>
              <a:rPr lang="en-US" sz="1000" dirty="0" err="1" smtClean="0"/>
              <a:t>metas</a:t>
            </a:r>
            <a:r>
              <a:rPr lang="en-US" sz="1000" dirty="0" smtClean="0"/>
              <a:t> </a:t>
            </a:r>
            <a:r>
              <a:rPr lang="en-US" sz="1000" dirty="0" err="1" smtClean="0"/>
              <a:t>globais</a:t>
            </a:r>
            <a:r>
              <a:rPr lang="en-US" sz="1000" dirty="0" smtClean="0"/>
              <a:t> </a:t>
            </a:r>
            <a:r>
              <a:rPr lang="en-US" sz="1000" dirty="0" err="1" smtClean="0"/>
              <a:t>estabelecidas</a:t>
            </a:r>
            <a:r>
              <a:rPr lang="en-US" sz="1000" dirty="0" smtClean="0"/>
              <a:t> </a:t>
            </a:r>
            <a:r>
              <a:rPr lang="en-US" sz="1000" dirty="0" err="1" smtClean="0"/>
              <a:t>pela</a:t>
            </a:r>
            <a:r>
              <a:rPr lang="en-US" sz="1000" dirty="0" smtClean="0"/>
              <a:t> Assembleia </a:t>
            </a:r>
            <a:r>
              <a:rPr lang="en-US" sz="1000" dirty="0" err="1" smtClean="0"/>
              <a:t>Geral</a:t>
            </a:r>
            <a:r>
              <a:rPr lang="en-US" sz="1000" dirty="0" smtClean="0"/>
              <a:t> das </a:t>
            </a:r>
            <a:r>
              <a:rPr lang="en-US" sz="1000" dirty="0" err="1" smtClean="0"/>
              <a:t>Nações</a:t>
            </a:r>
            <a:r>
              <a:rPr lang="en-US" sz="1000" dirty="0" smtClean="0"/>
              <a:t> </a:t>
            </a:r>
            <a:r>
              <a:rPr lang="en-US" sz="1000" dirty="0" err="1" smtClean="0"/>
              <a:t>Unidas</a:t>
            </a:r>
            <a:r>
              <a:rPr lang="en-US" sz="1000" dirty="0" smtClean="0"/>
              <a:t> </a:t>
            </a:r>
            <a:r>
              <a:rPr lang="en-US" sz="1000" dirty="0" err="1" smtClean="0"/>
              <a:t>em</a:t>
            </a:r>
            <a:r>
              <a:rPr lang="en-US" sz="1000" dirty="0" smtClean="0"/>
              <a:t> 2015 </a:t>
            </a:r>
            <a:r>
              <a:rPr lang="en-US" sz="1000" dirty="0" err="1" smtClean="0"/>
              <a:t>para</a:t>
            </a:r>
            <a:r>
              <a:rPr lang="en-US" sz="1000" dirty="0" smtClean="0"/>
              <a:t> o </a:t>
            </a:r>
            <a:r>
              <a:rPr lang="en-US" sz="1000" dirty="0" err="1" smtClean="0"/>
              <a:t>ano</a:t>
            </a:r>
            <a:r>
              <a:rPr lang="en-US" sz="1000" dirty="0" smtClean="0"/>
              <a:t> de </a:t>
            </a:r>
            <a:r>
              <a:rPr lang="en-US" sz="1000" b="1" dirty="0" smtClean="0"/>
              <a:t>2030</a:t>
            </a:r>
            <a:r>
              <a:rPr lang="en-US" sz="1000" dirty="0" smtClean="0"/>
              <a:t>. As </a:t>
            </a:r>
            <a:r>
              <a:rPr lang="en-US" sz="1000" dirty="0" err="1" smtClean="0"/>
              <a:t>metas</a:t>
            </a:r>
            <a:r>
              <a:rPr lang="en-US" sz="1000" dirty="0" smtClean="0"/>
              <a:t> </a:t>
            </a:r>
            <a:r>
              <a:rPr lang="en-US" sz="1000" dirty="0" err="1" smtClean="0"/>
              <a:t>forneceram</a:t>
            </a:r>
            <a:r>
              <a:rPr lang="en-US" sz="1000" dirty="0" smtClean="0"/>
              <a:t> </a:t>
            </a:r>
            <a:r>
              <a:rPr lang="en-US" sz="1000" dirty="0" err="1" smtClean="0"/>
              <a:t>uma</a:t>
            </a:r>
            <a:r>
              <a:rPr lang="en-US" sz="1000" dirty="0" smtClean="0"/>
              <a:t> agenda </a:t>
            </a:r>
            <a:r>
              <a:rPr lang="en-US" sz="1000" dirty="0" err="1" smtClean="0"/>
              <a:t>para</a:t>
            </a:r>
            <a:r>
              <a:rPr lang="en-US" sz="1000" dirty="0" smtClean="0"/>
              <a:t> o </a:t>
            </a:r>
            <a:r>
              <a:rPr lang="en-US" sz="1000" dirty="0" err="1" smtClean="0"/>
              <a:t>futuro</a:t>
            </a:r>
            <a:r>
              <a:rPr lang="en-US" sz="1000" dirty="0" smtClean="0"/>
              <a:t> </a:t>
            </a:r>
            <a:r>
              <a:rPr lang="en-US" sz="1000" dirty="0" err="1" smtClean="0"/>
              <a:t>melhor</a:t>
            </a:r>
            <a:r>
              <a:rPr lang="en-US" sz="1000" dirty="0" smtClean="0"/>
              <a:t> </a:t>
            </a:r>
            <a:r>
              <a:rPr lang="en-US" sz="1000" dirty="0" err="1" smtClean="0"/>
              <a:t>para</a:t>
            </a:r>
            <a:r>
              <a:rPr lang="en-US" sz="1000" dirty="0" smtClean="0"/>
              <a:t> as </a:t>
            </a:r>
            <a:r>
              <a:rPr lang="en-US" sz="1000" dirty="0" err="1" smtClean="0"/>
              <a:t>pessoas</a:t>
            </a:r>
            <a:r>
              <a:rPr lang="en-US" sz="1000" dirty="0" smtClean="0"/>
              <a:t> e </a:t>
            </a:r>
            <a:r>
              <a:rPr lang="en-US" sz="1000" dirty="0" err="1" smtClean="0"/>
              <a:t>nosso</a:t>
            </a:r>
            <a:r>
              <a:rPr lang="en-US" sz="1000" dirty="0" smtClean="0"/>
              <a:t> </a:t>
            </a:r>
            <a:r>
              <a:rPr lang="en-US" sz="1000" dirty="0" err="1" smtClean="0"/>
              <a:t>planeta</a:t>
            </a:r>
            <a:r>
              <a:rPr lang="en-US" sz="1000" b="1" dirty="0" smtClean="0"/>
              <a:t>. </a:t>
            </a:r>
            <a:endParaRPr lang="en-US" sz="1000" b="1" dirty="0" smtClean="0"/>
          </a:p>
          <a:p>
            <a:pPr algn="ctr">
              <a:lnSpc>
                <a:spcPct val="120000"/>
              </a:lnSpc>
            </a:pPr>
            <a:endParaRPr lang="en-US" sz="1000" b="1" dirty="0" smtClean="0"/>
          </a:p>
          <a:p>
            <a:pPr algn="ctr">
              <a:lnSpc>
                <a:spcPct val="120000"/>
              </a:lnSpc>
            </a:pPr>
            <a:r>
              <a:rPr lang="en-US" sz="1000" dirty="0" err="1" smtClean="0">
                <a:latin typeface="Arial" panose="020B0604020202020204" pitchFamily="34" charset="0"/>
              </a:rPr>
              <a:t>Esta</a:t>
            </a:r>
            <a:r>
              <a:rPr lang="en-US" sz="1000" dirty="0" smtClean="0">
                <a:latin typeface="Arial" panose="020B0604020202020204" pitchFamily="34" charset="0"/>
              </a:rPr>
              <a:t> </a:t>
            </a:r>
            <a:r>
              <a:rPr lang="en-US" sz="1000" dirty="0" smtClean="0">
                <a:latin typeface="Arial" panose="020B0604020202020204" pitchFamily="34" charset="0"/>
              </a:rPr>
              <a:t>é </a:t>
            </a:r>
            <a:r>
              <a:rPr lang="en-US" sz="1000" dirty="0" err="1" smtClean="0">
                <a:latin typeface="Arial" panose="020B0604020202020204" pitchFamily="34" charset="0"/>
              </a:rPr>
              <a:t>uma</a:t>
            </a:r>
            <a:r>
              <a:rPr lang="en-US" sz="1000" dirty="0" smtClean="0">
                <a:latin typeface="Arial" panose="020B0604020202020204" pitchFamily="34" charset="0"/>
              </a:rPr>
              <a:t> </a:t>
            </a:r>
            <a:r>
              <a:rPr lang="en-US" sz="1000" b="1" dirty="0" err="1" smtClean="0">
                <a:latin typeface="Arial" panose="020B0604020202020204" pitchFamily="34" charset="0"/>
              </a:rPr>
              <a:t>parceria</a:t>
            </a:r>
            <a:r>
              <a:rPr lang="en-US" sz="1000" b="1" dirty="0" smtClean="0">
                <a:latin typeface="Arial" panose="020B0604020202020204" pitchFamily="34" charset="0"/>
              </a:rPr>
              <a:t> global </a:t>
            </a:r>
            <a:r>
              <a:rPr lang="en-US" sz="1000" dirty="0" err="1" smtClean="0">
                <a:latin typeface="Arial" panose="020B0604020202020204" pitchFamily="34" charset="0"/>
              </a:rPr>
              <a:t>que</a:t>
            </a:r>
            <a:r>
              <a:rPr lang="en-US" sz="1000" dirty="0" smtClean="0">
                <a:latin typeface="Arial" panose="020B0604020202020204" pitchFamily="34" charset="0"/>
              </a:rPr>
              <a:t> </a:t>
            </a:r>
            <a:r>
              <a:rPr lang="en-US" sz="1000" dirty="0" err="1" smtClean="0">
                <a:latin typeface="Arial" panose="020B0604020202020204" pitchFamily="34" charset="0"/>
              </a:rPr>
              <a:t>reconhece</a:t>
            </a:r>
            <a:r>
              <a:rPr lang="en-US" sz="1000" dirty="0" smtClean="0">
                <a:latin typeface="Arial" panose="020B0604020202020204" pitchFamily="34" charset="0"/>
              </a:rPr>
              <a:t> </a:t>
            </a:r>
            <a:r>
              <a:rPr lang="en-US" sz="1000" dirty="0" err="1" smtClean="0">
                <a:latin typeface="Arial" panose="020B0604020202020204" pitchFamily="34" charset="0"/>
              </a:rPr>
              <a:t>que</a:t>
            </a:r>
            <a:r>
              <a:rPr lang="en-US" sz="1000" dirty="0" smtClean="0">
                <a:latin typeface="Arial" panose="020B0604020202020204" pitchFamily="34" charset="0"/>
              </a:rPr>
              <a:t> a </a:t>
            </a:r>
            <a:r>
              <a:rPr lang="en-US" sz="1000" b="1" dirty="0" err="1" smtClean="0">
                <a:latin typeface="Arial" panose="020B0604020202020204" pitchFamily="34" charset="0"/>
              </a:rPr>
              <a:t>erradicação</a:t>
            </a:r>
            <a:r>
              <a:rPr lang="en-US" sz="1000" b="1" dirty="0" smtClean="0">
                <a:latin typeface="Arial" panose="020B0604020202020204" pitchFamily="34" charset="0"/>
              </a:rPr>
              <a:t> da </a:t>
            </a:r>
            <a:r>
              <a:rPr lang="en-US" sz="1000" b="1" dirty="0" err="1" smtClean="0">
                <a:latin typeface="Arial" panose="020B0604020202020204" pitchFamily="34" charset="0"/>
              </a:rPr>
              <a:t>pobreza</a:t>
            </a:r>
            <a:r>
              <a:rPr lang="en-US" sz="1000" b="1" dirty="0" smtClean="0">
                <a:latin typeface="Arial" panose="020B0604020202020204" pitchFamily="34" charset="0"/>
              </a:rPr>
              <a:t>, </a:t>
            </a:r>
            <a:r>
              <a:rPr lang="en-US" sz="1000" b="1" dirty="0" err="1" smtClean="0">
                <a:latin typeface="Arial" panose="020B0604020202020204" pitchFamily="34" charset="0"/>
              </a:rPr>
              <a:t>fome</a:t>
            </a:r>
            <a:r>
              <a:rPr lang="en-US" sz="1000" b="1" dirty="0" smtClean="0">
                <a:latin typeface="Arial" panose="020B0604020202020204" pitchFamily="34" charset="0"/>
              </a:rPr>
              <a:t>  e </a:t>
            </a:r>
            <a:r>
              <a:rPr lang="en-US" sz="1000" b="1" dirty="0" smtClean="0">
                <a:latin typeface="Arial" panose="020B0604020202020204" pitchFamily="34" charset="0"/>
              </a:rPr>
              <a:t>o </a:t>
            </a:r>
            <a:r>
              <a:rPr lang="en-US" sz="1000" b="1" dirty="0" err="1" smtClean="0">
                <a:latin typeface="Arial" panose="020B0604020202020204" pitchFamily="34" charset="0"/>
              </a:rPr>
              <a:t>desenvolvimento</a:t>
            </a:r>
            <a:r>
              <a:rPr lang="en-US" sz="1000" b="1" dirty="0" smtClean="0">
                <a:latin typeface="Arial" panose="020B0604020202020204" pitchFamily="34" charset="0"/>
              </a:rPr>
              <a:t> dos </a:t>
            </a:r>
            <a:r>
              <a:rPr lang="en-US" sz="1000" b="1" dirty="0" err="1" smtClean="0">
                <a:latin typeface="Arial" panose="020B0604020202020204" pitchFamily="34" charset="0"/>
              </a:rPr>
              <a:t>países</a:t>
            </a:r>
            <a:r>
              <a:rPr lang="en-US" sz="1000" b="1" dirty="0" smtClean="0">
                <a:latin typeface="Arial" panose="020B0604020202020204" pitchFamily="34" charset="0"/>
              </a:rPr>
              <a:t> </a:t>
            </a:r>
            <a:r>
              <a:rPr lang="en-US" sz="1000" b="1" dirty="0" err="1" smtClean="0">
                <a:latin typeface="Arial" panose="020B0604020202020204" pitchFamily="34" charset="0"/>
              </a:rPr>
              <a:t>andam</a:t>
            </a:r>
            <a:r>
              <a:rPr lang="en-US" sz="1000" b="1" dirty="0" smtClean="0">
                <a:latin typeface="Arial" panose="020B0604020202020204" pitchFamily="34" charset="0"/>
              </a:rPr>
              <a:t> </a:t>
            </a:r>
            <a:r>
              <a:rPr lang="en-US" sz="1000" b="1" dirty="0" smtClean="0">
                <a:latin typeface="Arial" panose="020B0604020202020204" pitchFamily="34" charset="0"/>
              </a:rPr>
              <a:t>de </a:t>
            </a:r>
            <a:r>
              <a:rPr lang="en-US" sz="1000" b="1" dirty="0" err="1" smtClean="0">
                <a:latin typeface="Arial" panose="020B0604020202020204" pitchFamily="34" charset="0"/>
              </a:rPr>
              <a:t>mãos</a:t>
            </a:r>
            <a:r>
              <a:rPr lang="en-US" sz="1000" b="1" dirty="0" smtClean="0">
                <a:latin typeface="Arial" panose="020B0604020202020204" pitchFamily="34" charset="0"/>
              </a:rPr>
              <a:t> </a:t>
            </a:r>
            <a:r>
              <a:rPr lang="en-US" sz="1000" b="1" dirty="0" err="1" smtClean="0">
                <a:latin typeface="Arial" panose="020B0604020202020204" pitchFamily="34" charset="0"/>
              </a:rPr>
              <a:t>dadas</a:t>
            </a:r>
            <a:r>
              <a:rPr lang="en-US" sz="1000" b="1" dirty="0" smtClean="0">
                <a:latin typeface="Arial" panose="020B0604020202020204" pitchFamily="34" charset="0"/>
              </a:rPr>
              <a:t> com o </a:t>
            </a:r>
            <a:r>
              <a:rPr lang="en-US" sz="1000" b="1" dirty="0" err="1" smtClean="0">
                <a:latin typeface="Arial" panose="020B0604020202020204" pitchFamily="34" charset="0"/>
              </a:rPr>
              <a:t>combate</a:t>
            </a:r>
            <a:r>
              <a:rPr lang="en-US" sz="1000" b="1" dirty="0" smtClean="0">
                <a:latin typeface="Arial" panose="020B0604020202020204" pitchFamily="34" charset="0"/>
              </a:rPr>
              <a:t> </a:t>
            </a:r>
            <a:r>
              <a:rPr lang="en-US" sz="1000" b="1" dirty="0" err="1" smtClean="0">
                <a:latin typeface="Arial" panose="020B0604020202020204" pitchFamily="34" charset="0"/>
              </a:rPr>
              <a:t>às</a:t>
            </a:r>
            <a:r>
              <a:rPr lang="en-US" sz="1000" b="1" dirty="0" smtClean="0">
                <a:latin typeface="Arial" panose="020B0604020202020204" pitchFamily="34" charset="0"/>
              </a:rPr>
              <a:t> </a:t>
            </a:r>
            <a:r>
              <a:rPr lang="en-US" sz="1000" b="1" dirty="0" err="1" smtClean="0">
                <a:latin typeface="Arial" panose="020B0604020202020204" pitchFamily="34" charset="0"/>
              </a:rPr>
              <a:t>mudanças</a:t>
            </a:r>
            <a:r>
              <a:rPr lang="en-US" sz="1000" b="1" dirty="0" smtClean="0">
                <a:latin typeface="Arial" panose="020B0604020202020204" pitchFamily="34" charset="0"/>
              </a:rPr>
              <a:t> </a:t>
            </a:r>
            <a:r>
              <a:rPr lang="en-US" sz="1000" b="1" dirty="0" err="1" smtClean="0">
                <a:latin typeface="Arial" panose="020B0604020202020204" pitchFamily="34" charset="0"/>
              </a:rPr>
              <a:t>globais</a:t>
            </a:r>
            <a:r>
              <a:rPr lang="en-US" sz="1000" b="1" dirty="0">
                <a:latin typeface="Arial" panose="020B0604020202020204" pitchFamily="34" charset="0"/>
              </a:rPr>
              <a:t>.</a:t>
            </a:r>
            <a:endParaRPr lang="fr-FR" sz="1050" b="1" dirty="0">
              <a:latin typeface="Arial" panose="020B0604020202020204" pitchFamily="34" charset="0"/>
            </a:endParaRPr>
          </a:p>
        </p:txBody>
      </p:sp>
      <p:sp>
        <p:nvSpPr>
          <p:cNvPr id="15" name="Espace réservé du numéro de diapositive 3"/>
          <p:cNvSpPr txBox="1">
            <a:spLocks/>
          </p:cNvSpPr>
          <p:nvPr/>
        </p:nvSpPr>
        <p:spPr>
          <a:xfrm>
            <a:off x="6900863" y="4890988"/>
            <a:ext cx="2057400" cy="273050"/>
          </a:xfrm>
          <a:prstGeom prst="rect">
            <a:avLst/>
          </a:prstGeom>
        </p:spPr>
        <p:txBody>
          <a:bodyPr/>
          <a:lstStyle>
            <a:defPPr>
              <a:defRPr lang="pt-BR"/>
            </a:defPPr>
            <a:lvl1pPr algn="l" defTabSz="912813" rtl="0" fontAlgn="base">
              <a:spcBef>
                <a:spcPct val="0"/>
              </a:spcBef>
              <a:spcAft>
                <a:spcPct val="0"/>
              </a:spcAft>
              <a:defRPr kern="1200">
                <a:solidFill>
                  <a:schemeClr val="tx1"/>
                </a:solidFill>
                <a:latin typeface="Calibri" pitchFamily="34" charset="0"/>
                <a:ea typeface="+mn-ea"/>
                <a:cs typeface="Arial" pitchFamily="34" charset="0"/>
              </a:defRPr>
            </a:lvl1pPr>
            <a:lvl2pPr marL="455613" indent="1588" algn="l" defTabSz="912813" rtl="0" fontAlgn="base">
              <a:spcBef>
                <a:spcPct val="0"/>
              </a:spcBef>
              <a:spcAft>
                <a:spcPct val="0"/>
              </a:spcAft>
              <a:defRPr kern="1200">
                <a:solidFill>
                  <a:schemeClr val="tx1"/>
                </a:solidFill>
                <a:latin typeface="Calibri" pitchFamily="34" charset="0"/>
                <a:ea typeface="+mn-ea"/>
                <a:cs typeface="Arial" pitchFamily="34" charset="0"/>
              </a:defRPr>
            </a:lvl2pPr>
            <a:lvl3pPr marL="912813" indent="1588" algn="l" defTabSz="912813" rtl="0" fontAlgn="base">
              <a:spcBef>
                <a:spcPct val="0"/>
              </a:spcBef>
              <a:spcAft>
                <a:spcPct val="0"/>
              </a:spcAft>
              <a:defRPr kern="1200">
                <a:solidFill>
                  <a:schemeClr val="tx1"/>
                </a:solidFill>
                <a:latin typeface="Calibri" pitchFamily="34" charset="0"/>
                <a:ea typeface="+mn-ea"/>
                <a:cs typeface="Arial" pitchFamily="34" charset="0"/>
              </a:defRPr>
            </a:lvl3pPr>
            <a:lvl4pPr marL="1370013" indent="1588" algn="l" defTabSz="912813" rtl="0" fontAlgn="base">
              <a:spcBef>
                <a:spcPct val="0"/>
              </a:spcBef>
              <a:spcAft>
                <a:spcPct val="0"/>
              </a:spcAft>
              <a:defRPr kern="1200">
                <a:solidFill>
                  <a:schemeClr val="tx1"/>
                </a:solidFill>
                <a:latin typeface="Calibri" pitchFamily="34" charset="0"/>
                <a:ea typeface="+mn-ea"/>
                <a:cs typeface="Arial" pitchFamily="34" charset="0"/>
              </a:defRPr>
            </a:lvl4pPr>
            <a:lvl5pPr marL="1827213" indent="1588" algn="l" defTabSz="912813" rtl="0" fontAlgn="base">
              <a:spcBef>
                <a:spcPct val="0"/>
              </a:spcBef>
              <a:spcAft>
                <a:spcPct val="0"/>
              </a:spcAft>
              <a:defRPr kern="1200">
                <a:solidFill>
                  <a:schemeClr val="tx1"/>
                </a:solidFill>
                <a:latin typeface="Calibri" pitchFamily="34" charset="0"/>
                <a:ea typeface="+mn-ea"/>
                <a:cs typeface="Arial" pitchFamily="34" charset="0"/>
              </a:defRPr>
            </a:lvl5pPr>
            <a:lvl6pPr marL="2286000" algn="l" defTabSz="914400" rtl="0" eaLnBrk="1" latinLnBrk="0" hangingPunct="1">
              <a:defRPr kern="1200">
                <a:solidFill>
                  <a:schemeClr val="tx1"/>
                </a:solidFill>
                <a:latin typeface="Calibri" pitchFamily="34" charset="0"/>
                <a:ea typeface="+mn-ea"/>
                <a:cs typeface="Arial" pitchFamily="34" charset="0"/>
              </a:defRPr>
            </a:lvl6pPr>
            <a:lvl7pPr marL="2743200" algn="l" defTabSz="914400" rtl="0" eaLnBrk="1" latinLnBrk="0" hangingPunct="1">
              <a:defRPr kern="1200">
                <a:solidFill>
                  <a:schemeClr val="tx1"/>
                </a:solidFill>
                <a:latin typeface="Calibri" pitchFamily="34" charset="0"/>
                <a:ea typeface="+mn-ea"/>
                <a:cs typeface="Arial" pitchFamily="34" charset="0"/>
              </a:defRPr>
            </a:lvl7pPr>
            <a:lvl8pPr marL="3200400" algn="l" defTabSz="914400" rtl="0" eaLnBrk="1" latinLnBrk="0" hangingPunct="1">
              <a:defRPr kern="1200">
                <a:solidFill>
                  <a:schemeClr val="tx1"/>
                </a:solidFill>
                <a:latin typeface="Calibri" pitchFamily="34" charset="0"/>
                <a:ea typeface="+mn-ea"/>
                <a:cs typeface="Arial" pitchFamily="34" charset="0"/>
              </a:defRPr>
            </a:lvl8pPr>
            <a:lvl9pPr marL="3657600" algn="l" defTabSz="914400" rtl="0" eaLnBrk="1" latinLnBrk="0" hangingPunct="1">
              <a:defRPr kern="1200">
                <a:solidFill>
                  <a:schemeClr val="tx1"/>
                </a:solidFill>
                <a:latin typeface="Calibri" pitchFamily="34" charset="0"/>
                <a:ea typeface="+mn-ea"/>
                <a:cs typeface="Arial" pitchFamily="34" charset="0"/>
              </a:defRPr>
            </a:lvl9pPr>
          </a:lstStyle>
          <a:p>
            <a:pPr algn="r">
              <a:defRPr/>
            </a:pPr>
            <a:fld id="{9FAFCEB4-50DF-41A7-82D9-EE3D77AABA92}" type="slidenum">
              <a:rPr lang="fr-FR" sz="900" smtClean="0">
                <a:latin typeface="Arial" panose="020B0604020202020204" pitchFamily="34" charset="0"/>
              </a:rPr>
              <a:pPr algn="r">
                <a:defRPr/>
              </a:pPr>
              <a:t>5</a:t>
            </a:fld>
            <a:endParaRPr lang="fr-FR" sz="900">
              <a:latin typeface="Arial" panose="020B0604020202020204" pitchFamily="34" charset="0"/>
            </a:endParaRPr>
          </a:p>
        </p:txBody>
      </p:sp>
      <p:sp>
        <p:nvSpPr>
          <p:cNvPr id="22" name="Titre 1"/>
          <p:cNvSpPr>
            <a:spLocks noGrp="1"/>
          </p:cNvSpPr>
          <p:nvPr>
            <p:ph type="title"/>
          </p:nvPr>
        </p:nvSpPr>
        <p:spPr>
          <a:xfrm>
            <a:off x="457200" y="488950"/>
            <a:ext cx="5808663" cy="166688"/>
          </a:xfrm>
        </p:spPr>
        <p:txBody>
          <a:bodyPr/>
          <a:lstStyle/>
          <a:p>
            <a:r>
              <a:rPr lang="de-DE" sz="2000" dirty="0" smtClean="0"/>
              <a:t>Sustentabilidade </a:t>
            </a:r>
            <a:endParaRPr lang="fr-FR" sz="2000" dirty="0"/>
          </a:p>
        </p:txBody>
      </p:sp>
      <p:sp>
        <p:nvSpPr>
          <p:cNvPr id="24" name="Sous-titre 3"/>
          <p:cNvSpPr>
            <a:spLocks noGrp="1"/>
          </p:cNvSpPr>
          <p:nvPr>
            <p:ph type="subTitle" idx="1"/>
          </p:nvPr>
        </p:nvSpPr>
        <p:spPr>
          <a:xfrm>
            <a:off x="457201" y="693901"/>
            <a:ext cx="6697743" cy="220499"/>
          </a:xfrm>
        </p:spPr>
        <p:txBody>
          <a:bodyPr/>
          <a:lstStyle/>
          <a:p>
            <a:r>
              <a:rPr lang="fr-FR" dirty="0" smtClean="0">
                <a:solidFill>
                  <a:srgbClr val="FF0066"/>
                </a:solidFill>
              </a:rPr>
              <a:t>A nova </a:t>
            </a:r>
            <a:r>
              <a:rPr lang="fr-FR" dirty="0" smtClean="0">
                <a:solidFill>
                  <a:srgbClr val="FF0066"/>
                </a:solidFill>
              </a:rPr>
              <a:t>norma</a:t>
            </a:r>
            <a:endParaRPr lang="fr-FR" b="1" dirty="0">
              <a:solidFill>
                <a:srgbClr val="FF0066"/>
              </a:solidFill>
            </a:endParaRPr>
          </a:p>
        </p:txBody>
      </p:sp>
      <p:sp>
        <p:nvSpPr>
          <p:cNvPr id="3" name="Retângulo 2"/>
          <p:cNvSpPr/>
          <p:nvPr/>
        </p:nvSpPr>
        <p:spPr>
          <a:xfrm>
            <a:off x="5737391" y="1447766"/>
            <a:ext cx="974699" cy="936104"/>
          </a:xfrm>
          <a:prstGeom prst="rect">
            <a:avLst/>
          </a:prstGeom>
          <a:noFill/>
          <a:ln>
            <a:solidFill>
              <a:schemeClr val="tx1"/>
            </a:solid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tângulo 9"/>
          <p:cNvSpPr/>
          <p:nvPr/>
        </p:nvSpPr>
        <p:spPr>
          <a:xfrm>
            <a:off x="4762694" y="2385817"/>
            <a:ext cx="974697" cy="936104"/>
          </a:xfrm>
          <a:prstGeom prst="rect">
            <a:avLst/>
          </a:prstGeom>
          <a:noFill/>
          <a:ln>
            <a:solidFill>
              <a:schemeClr val="tx1"/>
            </a:solid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tângulo 10"/>
          <p:cNvSpPr/>
          <p:nvPr/>
        </p:nvSpPr>
        <p:spPr>
          <a:xfrm>
            <a:off x="3808143" y="2385817"/>
            <a:ext cx="954549" cy="936104"/>
          </a:xfrm>
          <a:prstGeom prst="rect">
            <a:avLst/>
          </a:prstGeom>
          <a:noFill/>
          <a:ln>
            <a:solidFill>
              <a:schemeClr val="tx1"/>
            </a:solid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tângulo 11"/>
          <p:cNvSpPr/>
          <p:nvPr/>
        </p:nvSpPr>
        <p:spPr>
          <a:xfrm>
            <a:off x="6712090" y="3322887"/>
            <a:ext cx="974699" cy="936104"/>
          </a:xfrm>
          <a:prstGeom prst="rect">
            <a:avLst/>
          </a:prstGeom>
          <a:noFill/>
          <a:ln>
            <a:solidFill>
              <a:schemeClr val="tx1"/>
            </a:solid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tângulo 12"/>
          <p:cNvSpPr/>
          <p:nvPr/>
        </p:nvSpPr>
        <p:spPr>
          <a:xfrm>
            <a:off x="6712089" y="2386783"/>
            <a:ext cx="974699" cy="936104"/>
          </a:xfrm>
          <a:prstGeom prst="rect">
            <a:avLst/>
          </a:prstGeom>
          <a:noFill/>
          <a:ln>
            <a:solidFill>
              <a:schemeClr val="tx1"/>
            </a:solid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tângulo 13"/>
          <p:cNvSpPr/>
          <p:nvPr/>
        </p:nvSpPr>
        <p:spPr>
          <a:xfrm>
            <a:off x="3808143" y="1450679"/>
            <a:ext cx="954550" cy="936104"/>
          </a:xfrm>
          <a:prstGeom prst="rect">
            <a:avLst/>
          </a:prstGeom>
          <a:noFill/>
          <a:ln>
            <a:solidFill>
              <a:schemeClr val="tx1"/>
            </a:solid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tângulo 15"/>
          <p:cNvSpPr/>
          <p:nvPr/>
        </p:nvSpPr>
        <p:spPr>
          <a:xfrm>
            <a:off x="6712090" y="1447766"/>
            <a:ext cx="974699" cy="936104"/>
          </a:xfrm>
          <a:prstGeom prst="rect">
            <a:avLst/>
          </a:prstGeom>
          <a:noFill/>
          <a:ln>
            <a:solidFill>
              <a:schemeClr val="tx1"/>
            </a:solid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tângulo 16"/>
          <p:cNvSpPr/>
          <p:nvPr/>
        </p:nvSpPr>
        <p:spPr>
          <a:xfrm>
            <a:off x="4762692" y="1450679"/>
            <a:ext cx="974699" cy="936104"/>
          </a:xfrm>
          <a:prstGeom prst="rect">
            <a:avLst/>
          </a:prstGeom>
          <a:noFill/>
          <a:ln>
            <a:solidFill>
              <a:schemeClr val="tx1"/>
            </a:solid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tângulo 19"/>
          <p:cNvSpPr/>
          <p:nvPr/>
        </p:nvSpPr>
        <p:spPr>
          <a:xfrm>
            <a:off x="2853593" y="1450679"/>
            <a:ext cx="954550" cy="936104"/>
          </a:xfrm>
          <a:prstGeom prst="rect">
            <a:avLst/>
          </a:prstGeom>
          <a:noFill/>
          <a:ln>
            <a:solidFill>
              <a:schemeClr val="tx1"/>
            </a:solid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18139264"/>
      </p:ext>
    </p:extLst>
  </p:cSld>
  <p:clrMapOvr>
    <a:masterClrMapping/>
  </p:clrMapOvr>
  <p:transition spd="slow"/>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xmlns="" id="{8EC13C54-E161-2E4B-9CF9-FCFCD27DF560}"/>
              </a:ext>
            </a:extLst>
          </p:cNvPr>
          <p:cNvSpPr/>
          <p:nvPr/>
        </p:nvSpPr>
        <p:spPr>
          <a:xfrm>
            <a:off x="5137815" y="1109556"/>
            <a:ext cx="3741703" cy="1533405"/>
          </a:xfrm>
          <a:prstGeom prst="rect">
            <a:avLst/>
          </a:prstGeom>
          <a:solidFill>
            <a:srgbClr val="D9E8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399" dirty="0">
              <a:solidFill>
                <a:prstClr val="black"/>
              </a:solidFill>
            </a:endParaRPr>
          </a:p>
        </p:txBody>
      </p:sp>
      <p:sp>
        <p:nvSpPr>
          <p:cNvPr id="14" name="Rectangle 13">
            <a:extLst>
              <a:ext uri="{FF2B5EF4-FFF2-40B4-BE49-F238E27FC236}">
                <a16:creationId xmlns:a16="http://schemas.microsoft.com/office/drawing/2014/main" xmlns="" id="{8EC13C54-E161-2E4B-9CF9-FCFCD27DF560}"/>
              </a:ext>
            </a:extLst>
          </p:cNvPr>
          <p:cNvSpPr/>
          <p:nvPr/>
        </p:nvSpPr>
        <p:spPr>
          <a:xfrm>
            <a:off x="6724620" y="2696394"/>
            <a:ext cx="2153780" cy="1955171"/>
          </a:xfrm>
          <a:prstGeom prst="rect">
            <a:avLst/>
          </a:prstGeom>
          <a:solidFill>
            <a:srgbClr val="B0D0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399" dirty="0">
              <a:solidFill>
                <a:prstClr val="black"/>
              </a:solidFill>
            </a:endParaRPr>
          </a:p>
        </p:txBody>
      </p:sp>
      <p:sp>
        <p:nvSpPr>
          <p:cNvPr id="37" name="Rectangle 36"/>
          <p:cNvSpPr/>
          <p:nvPr/>
        </p:nvSpPr>
        <p:spPr>
          <a:xfrm>
            <a:off x="1988696" y="1109557"/>
            <a:ext cx="3094980" cy="1533404"/>
          </a:xfrm>
          <a:prstGeom prst="rect">
            <a:avLst/>
          </a:prstGeom>
          <a:solidFill>
            <a:srgbClr val="68C0B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50000"/>
              </a:lnSpc>
            </a:pPr>
            <a:r>
              <a:rPr lang="pt-BR" sz="1200" spc="300" dirty="0">
                <a:solidFill>
                  <a:prstClr val="black"/>
                </a:solidFill>
                <a:latin typeface="Arial" panose="020B0604020202020204" pitchFamily="34" charset="0"/>
                <a:cs typeface="Arial" pitchFamily="34" charset="0"/>
              </a:rPr>
              <a:t>OS CONSUMIDORES SÃO</a:t>
            </a:r>
          </a:p>
          <a:p>
            <a:pPr algn="ctr">
              <a:lnSpc>
                <a:spcPct val="150000"/>
              </a:lnSpc>
            </a:pPr>
            <a:r>
              <a:rPr lang="pt-BR" sz="1200" b="1" spc="300" dirty="0">
                <a:solidFill>
                  <a:prstClr val="black"/>
                </a:solidFill>
                <a:latin typeface="Arial" panose="020B0604020202020204" pitchFamily="34" charset="0"/>
                <a:cs typeface="Arial" pitchFamily="34" charset="0"/>
              </a:rPr>
              <a:t>FORTALECIDO</a:t>
            </a:r>
          </a:p>
          <a:p>
            <a:pPr algn="ctr">
              <a:lnSpc>
                <a:spcPct val="150000"/>
              </a:lnSpc>
            </a:pPr>
            <a:r>
              <a:rPr lang="pt-BR" sz="1200" b="1" spc="300" dirty="0">
                <a:solidFill>
                  <a:prstClr val="black"/>
                </a:solidFill>
                <a:latin typeface="Arial" panose="020B0604020202020204" pitchFamily="34" charset="0"/>
                <a:cs typeface="Arial" pitchFamily="34" charset="0"/>
              </a:rPr>
              <a:t>PARA FAZER A DIFERENÇA </a:t>
            </a:r>
            <a:r>
              <a:rPr lang="pt-BR" sz="1200" spc="300" dirty="0">
                <a:solidFill>
                  <a:prstClr val="black"/>
                </a:solidFill>
                <a:latin typeface="Arial" panose="020B0604020202020204" pitchFamily="34" charset="0"/>
                <a:cs typeface="Arial" pitchFamily="34" charset="0"/>
              </a:rPr>
              <a:t>EM RELAÇÃO</a:t>
            </a:r>
          </a:p>
          <a:p>
            <a:pPr algn="ctr">
              <a:lnSpc>
                <a:spcPct val="150000"/>
              </a:lnSpc>
            </a:pPr>
            <a:r>
              <a:rPr lang="pt-BR" sz="1200" b="1" spc="300" dirty="0">
                <a:solidFill>
                  <a:prstClr val="black"/>
                </a:solidFill>
                <a:latin typeface="Arial" panose="020B0604020202020204" pitchFamily="34" charset="0"/>
                <a:cs typeface="Arial" pitchFamily="34" charset="0"/>
              </a:rPr>
              <a:t>O QUE ELES CONSUMEM</a:t>
            </a:r>
            <a:endParaRPr lang="fr-FR" sz="800" b="1" spc="300" dirty="0">
              <a:solidFill>
                <a:prstClr val="black"/>
              </a:solidFill>
              <a:latin typeface="Arial" panose="020B0604020202020204" pitchFamily="34" charset="0"/>
              <a:cs typeface="Arial" pitchFamily="34" charset="0"/>
            </a:endParaRPr>
          </a:p>
        </p:txBody>
      </p:sp>
      <p:sp>
        <p:nvSpPr>
          <p:cNvPr id="21" name="Rectangle 20">
            <a:extLst>
              <a:ext uri="{FF2B5EF4-FFF2-40B4-BE49-F238E27FC236}">
                <a16:creationId xmlns:a16="http://schemas.microsoft.com/office/drawing/2014/main" xmlns="" id="{8EC13C54-E161-2E4B-9CF9-FCFCD27DF560}"/>
              </a:ext>
            </a:extLst>
          </p:cNvPr>
          <p:cNvSpPr/>
          <p:nvPr/>
        </p:nvSpPr>
        <p:spPr>
          <a:xfrm>
            <a:off x="180876" y="2695919"/>
            <a:ext cx="2174289" cy="1955171"/>
          </a:xfrm>
          <a:prstGeom prst="rect">
            <a:avLst/>
          </a:prstGeom>
          <a:solidFill>
            <a:srgbClr val="D9E8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399" dirty="0">
              <a:solidFill>
                <a:prstClr val="black"/>
              </a:solidFill>
            </a:endParaRPr>
          </a:p>
        </p:txBody>
      </p:sp>
      <p:sp>
        <p:nvSpPr>
          <p:cNvPr id="22" name="TextBox 29"/>
          <p:cNvSpPr txBox="1"/>
          <p:nvPr/>
        </p:nvSpPr>
        <p:spPr>
          <a:xfrm>
            <a:off x="179512" y="3121520"/>
            <a:ext cx="2174289" cy="1104918"/>
          </a:xfrm>
          <a:prstGeom prst="rect">
            <a:avLst/>
          </a:prstGeom>
          <a:noFill/>
        </p:spPr>
        <p:txBody>
          <a:bodyPr wrap="square" lIns="0" tIns="0" rIns="0" bIns="0" rtlCol="0">
            <a:spAutoFit/>
          </a:bodyPr>
          <a:lstStyle/>
          <a:p>
            <a:pPr algn="ctr"/>
            <a:r>
              <a:rPr lang="pt-BR" sz="1470" b="1" dirty="0">
                <a:solidFill>
                  <a:prstClr val="black"/>
                </a:solidFill>
                <a:latin typeface="Arial" panose="020B0604020202020204" pitchFamily="34" charset="0"/>
              </a:rPr>
              <a:t>10%</a:t>
            </a:r>
            <a:r>
              <a:rPr lang="pt-BR" sz="1300" b="1" dirty="0">
                <a:solidFill>
                  <a:prstClr val="black"/>
                </a:solidFill>
                <a:latin typeface="Arial" panose="020B0604020202020204" pitchFamily="34" charset="0"/>
              </a:rPr>
              <a:t> </a:t>
            </a:r>
            <a:r>
              <a:rPr lang="pt-BR" sz="1300" dirty="0">
                <a:solidFill>
                  <a:prstClr val="black"/>
                </a:solidFill>
                <a:latin typeface="Arial" panose="020B0604020202020204" pitchFamily="34" charset="0"/>
              </a:rPr>
              <a:t>é o </a:t>
            </a:r>
            <a:r>
              <a:rPr lang="pt-BR" sz="1470" b="1" dirty="0">
                <a:solidFill>
                  <a:prstClr val="black"/>
                </a:solidFill>
                <a:latin typeface="Arial" panose="020B0604020202020204" pitchFamily="34" charset="0"/>
              </a:rPr>
              <a:t>AUMENTO DE PREÇO</a:t>
            </a:r>
            <a:r>
              <a:rPr lang="pt-BR" sz="1300" b="1" dirty="0">
                <a:solidFill>
                  <a:prstClr val="black"/>
                </a:solidFill>
                <a:latin typeface="Arial" panose="020B0604020202020204" pitchFamily="34" charset="0"/>
              </a:rPr>
              <a:t> </a:t>
            </a:r>
            <a:r>
              <a:rPr lang="pt-BR" sz="1300" dirty="0">
                <a:solidFill>
                  <a:prstClr val="black"/>
                </a:solidFill>
                <a:latin typeface="Arial" panose="020B0604020202020204" pitchFamily="34" charset="0"/>
              </a:rPr>
              <a:t>máximo que os CONSUMIDORES</a:t>
            </a:r>
            <a:r>
              <a:rPr lang="pt-BR" sz="1300" b="1" dirty="0">
                <a:solidFill>
                  <a:prstClr val="black"/>
                </a:solidFill>
                <a:latin typeface="Arial" panose="020B0604020202020204" pitchFamily="34" charset="0"/>
              </a:rPr>
              <a:t> </a:t>
            </a:r>
            <a:r>
              <a:rPr lang="pt-BR" sz="1300" dirty="0">
                <a:solidFill>
                  <a:prstClr val="black"/>
                </a:solidFill>
                <a:latin typeface="Arial" panose="020B0604020202020204" pitchFamily="34" charset="0"/>
              </a:rPr>
              <a:t>estão dispostos a </a:t>
            </a:r>
            <a:r>
              <a:rPr lang="pt-BR" sz="1470" b="1" dirty="0">
                <a:solidFill>
                  <a:prstClr val="black"/>
                </a:solidFill>
                <a:latin typeface="Arial" panose="020B0604020202020204" pitchFamily="34" charset="0"/>
              </a:rPr>
              <a:t>PAGAR POR PRODUTOS ÉTICOS</a:t>
            </a:r>
            <a:endParaRPr lang="en-US" sz="1470" b="1" dirty="0">
              <a:solidFill>
                <a:prstClr val="black"/>
              </a:solidFill>
              <a:latin typeface="Arial" panose="020B0604020202020204" pitchFamily="34" charset="0"/>
            </a:endParaRPr>
          </a:p>
        </p:txBody>
      </p:sp>
      <p:sp>
        <p:nvSpPr>
          <p:cNvPr id="24" name="Rectangle 23">
            <a:extLst>
              <a:ext uri="{FF2B5EF4-FFF2-40B4-BE49-F238E27FC236}">
                <a16:creationId xmlns:a16="http://schemas.microsoft.com/office/drawing/2014/main" xmlns="" id="{8EC13C54-E161-2E4B-9CF9-FCFCD27DF560}"/>
              </a:ext>
            </a:extLst>
          </p:cNvPr>
          <p:cNvSpPr/>
          <p:nvPr/>
        </p:nvSpPr>
        <p:spPr>
          <a:xfrm>
            <a:off x="179512" y="1109557"/>
            <a:ext cx="1764641" cy="1533404"/>
          </a:xfrm>
          <a:prstGeom prst="rect">
            <a:avLst/>
          </a:prstGeom>
          <a:solidFill>
            <a:srgbClr val="B0D082">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pt-BR" sz="1100" dirty="0">
                <a:solidFill>
                  <a:prstClr val="black"/>
                </a:solidFill>
                <a:latin typeface="Arial" panose="020B0604020202020204" pitchFamily="34" charset="0"/>
                <a:cs typeface="Arial" panose="020B0604020202020204" pitchFamily="34" charset="0"/>
              </a:rPr>
              <a:t>MAIS DE </a:t>
            </a:r>
            <a:r>
              <a:rPr lang="pt-BR" sz="2000" b="1" dirty="0">
                <a:solidFill>
                  <a:prstClr val="black"/>
                </a:solidFill>
                <a:latin typeface="Arial" panose="020B0604020202020204" pitchFamily="34" charset="0"/>
                <a:cs typeface="Arial" panose="020B0604020202020204" pitchFamily="34" charset="0"/>
              </a:rPr>
              <a:t>61%</a:t>
            </a:r>
            <a:r>
              <a:rPr lang="pt-BR" sz="1100" dirty="0">
                <a:solidFill>
                  <a:prstClr val="black"/>
                </a:solidFill>
                <a:latin typeface="Arial" panose="020B0604020202020204" pitchFamily="34" charset="0"/>
                <a:cs typeface="Arial" panose="020B0604020202020204" pitchFamily="34" charset="0"/>
              </a:rPr>
              <a:t> DOS CONSUMIDORES ESTÃO PREOCUPADOS COM AS </a:t>
            </a:r>
            <a:r>
              <a:rPr lang="pt-BR" sz="1600" b="1" dirty="0">
                <a:solidFill>
                  <a:prstClr val="black"/>
                </a:solidFill>
                <a:latin typeface="Arial" panose="020B0604020202020204" pitchFamily="34" charset="0"/>
                <a:cs typeface="Arial" panose="020B0604020202020204" pitchFamily="34" charset="0"/>
              </a:rPr>
              <a:t>MUDANÇAS CLIMÁTICAS</a:t>
            </a:r>
            <a:endParaRPr lang="fr-FR" sz="1600" b="1" dirty="0">
              <a:solidFill>
                <a:prstClr val="black"/>
              </a:solidFill>
              <a:latin typeface="Arial" panose="020B0604020202020204" pitchFamily="34" charset="0"/>
              <a:cs typeface="Arial" panose="020B0604020202020204" pitchFamily="34" charset="0"/>
            </a:endParaRPr>
          </a:p>
        </p:txBody>
      </p:sp>
      <p:sp>
        <p:nvSpPr>
          <p:cNvPr id="13" name="Rectangle 12"/>
          <p:cNvSpPr/>
          <p:nvPr/>
        </p:nvSpPr>
        <p:spPr>
          <a:xfrm>
            <a:off x="5276851" y="1397809"/>
            <a:ext cx="3669342" cy="1030154"/>
          </a:xfrm>
          <a:prstGeom prst="rect">
            <a:avLst/>
          </a:prstGeom>
          <a:noFill/>
        </p:spPr>
        <p:txBody>
          <a:bodyPr wrap="square">
            <a:spAutoFit/>
          </a:bodyPr>
          <a:lstStyle/>
          <a:p>
            <a:pPr algn="ctr">
              <a:lnSpc>
                <a:spcPct val="110000"/>
              </a:lnSpc>
            </a:pPr>
            <a:r>
              <a:rPr lang="en-US" sz="1300" dirty="0" smtClean="0">
                <a:solidFill>
                  <a:srgbClr val="000000"/>
                </a:solidFill>
                <a:latin typeface="Arial" panose="020B0604020202020204" pitchFamily="34" charset="0"/>
              </a:rPr>
              <a:t>           </a:t>
            </a:r>
            <a:r>
              <a:rPr lang="pt-BR" sz="1300" dirty="0">
                <a:solidFill>
                  <a:srgbClr val="000000"/>
                </a:solidFill>
                <a:latin typeface="Arial" panose="020B0604020202020204" pitchFamily="34" charset="0"/>
              </a:rPr>
              <a:t>DOS CONSUMIDORES SENTIRAM QUE PODERIAM </a:t>
            </a:r>
            <a:r>
              <a:rPr lang="pt-BR" sz="1470" b="1" dirty="0">
                <a:solidFill>
                  <a:srgbClr val="000000"/>
                </a:solidFill>
                <a:latin typeface="Arial" panose="020B0604020202020204" pitchFamily="34" charset="0"/>
              </a:rPr>
              <a:t>FAZER A DIFERENÇA</a:t>
            </a:r>
          </a:p>
          <a:p>
            <a:pPr algn="ctr">
              <a:lnSpc>
                <a:spcPct val="110000"/>
              </a:lnSpc>
            </a:pPr>
            <a:r>
              <a:rPr lang="pt-BR" sz="1470" b="1" dirty="0">
                <a:solidFill>
                  <a:srgbClr val="000000"/>
                </a:solidFill>
                <a:latin typeface="Arial" panose="020B0604020202020204" pitchFamily="34" charset="0"/>
              </a:rPr>
              <a:t>NO MUNDO </a:t>
            </a:r>
            <a:r>
              <a:rPr lang="pt-BR" sz="1300" dirty="0">
                <a:solidFill>
                  <a:srgbClr val="000000"/>
                </a:solidFill>
                <a:latin typeface="Arial" panose="020B0604020202020204" pitchFamily="34" charset="0"/>
              </a:rPr>
              <a:t>COM SUAS </a:t>
            </a:r>
            <a:r>
              <a:rPr lang="pt-BR" sz="1470" b="1" dirty="0">
                <a:solidFill>
                  <a:srgbClr val="000000"/>
                </a:solidFill>
                <a:latin typeface="Arial" panose="020B0604020202020204" pitchFamily="34" charset="0"/>
              </a:rPr>
              <a:t>ESCOLHAS</a:t>
            </a:r>
          </a:p>
          <a:p>
            <a:pPr algn="ctr">
              <a:lnSpc>
                <a:spcPct val="110000"/>
              </a:lnSpc>
            </a:pPr>
            <a:r>
              <a:rPr lang="pt-BR" sz="1300" dirty="0">
                <a:solidFill>
                  <a:srgbClr val="000000"/>
                </a:solidFill>
                <a:latin typeface="Arial" panose="020B0604020202020204" pitchFamily="34" charset="0"/>
              </a:rPr>
              <a:t>EM 2017</a:t>
            </a:r>
            <a:endParaRPr lang="pt-BR" sz="1300" dirty="0">
              <a:latin typeface="Arial" panose="020B0604020202020204" pitchFamily="34" charset="0"/>
            </a:endParaRPr>
          </a:p>
        </p:txBody>
      </p:sp>
      <p:sp>
        <p:nvSpPr>
          <p:cNvPr id="2" name="Rectangle 1"/>
          <p:cNvSpPr/>
          <p:nvPr/>
        </p:nvSpPr>
        <p:spPr>
          <a:xfrm>
            <a:off x="5144918" y="1227923"/>
            <a:ext cx="944196" cy="523220"/>
          </a:xfrm>
          <a:prstGeom prst="rect">
            <a:avLst/>
          </a:prstGeom>
        </p:spPr>
        <p:txBody>
          <a:bodyPr wrap="square">
            <a:spAutoFit/>
          </a:bodyPr>
          <a:lstStyle/>
          <a:p>
            <a:r>
              <a:rPr lang="en-US" sz="2800" b="1" dirty="0">
                <a:solidFill>
                  <a:srgbClr val="000000"/>
                </a:solidFill>
                <a:latin typeface="Arial" panose="020B0604020202020204" pitchFamily="34" charset="0"/>
              </a:rPr>
              <a:t>53% </a:t>
            </a:r>
            <a:endParaRPr lang="fr-FR" sz="2800" dirty="0"/>
          </a:p>
        </p:txBody>
      </p:sp>
      <p:sp>
        <p:nvSpPr>
          <p:cNvPr id="3" name="Rectangle 2"/>
          <p:cNvSpPr/>
          <p:nvPr/>
        </p:nvSpPr>
        <p:spPr>
          <a:xfrm>
            <a:off x="6789561" y="2763400"/>
            <a:ext cx="1970333" cy="1938992"/>
          </a:xfrm>
          <a:prstGeom prst="rect">
            <a:avLst/>
          </a:prstGeom>
        </p:spPr>
        <p:txBody>
          <a:bodyPr wrap="square">
            <a:spAutoFit/>
          </a:bodyPr>
          <a:lstStyle/>
          <a:p>
            <a:pPr algn="ctr"/>
            <a:r>
              <a:rPr lang="en-US" sz="1600" b="1" dirty="0" smtClean="0">
                <a:solidFill>
                  <a:prstClr val="black"/>
                </a:solidFill>
                <a:latin typeface="Arial" panose="020B0604020202020204" pitchFamily="34" charset="0"/>
              </a:rPr>
              <a:t>“</a:t>
            </a:r>
            <a:r>
              <a:rPr lang="pt-BR" sz="1100" dirty="0">
                <a:solidFill>
                  <a:prstClr val="black"/>
                </a:solidFill>
                <a:latin typeface="Arial" panose="020B0604020202020204" pitchFamily="34" charset="0"/>
              </a:rPr>
              <a:t>ESTOU </a:t>
            </a:r>
            <a:r>
              <a:rPr lang="pt-BR" sz="1300" b="1" dirty="0">
                <a:solidFill>
                  <a:prstClr val="black"/>
                </a:solidFill>
                <a:latin typeface="Arial" panose="020B0604020202020204" pitchFamily="34" charset="0"/>
              </a:rPr>
              <a:t>PREOCUPADO</a:t>
            </a:r>
            <a:r>
              <a:rPr lang="pt-BR" sz="1100" b="1" dirty="0">
                <a:solidFill>
                  <a:prstClr val="black"/>
                </a:solidFill>
                <a:latin typeface="Arial" panose="020B0604020202020204" pitchFamily="34" charset="0"/>
              </a:rPr>
              <a:t> </a:t>
            </a:r>
            <a:r>
              <a:rPr lang="pt-BR" sz="1100" dirty="0">
                <a:solidFill>
                  <a:prstClr val="black"/>
                </a:solidFill>
                <a:latin typeface="Arial" panose="020B0604020202020204" pitchFamily="34" charset="0"/>
              </a:rPr>
              <a:t>QUE OS </a:t>
            </a:r>
            <a:r>
              <a:rPr lang="pt-BR" sz="1300" b="1" dirty="0">
                <a:solidFill>
                  <a:prstClr val="black"/>
                </a:solidFill>
                <a:latin typeface="Arial" panose="020B0604020202020204" pitchFamily="34" charset="0"/>
              </a:rPr>
              <a:t>INGREDIENTES USADOS EM PRODUTOS NATURAIS NÃO SEJAM SUSTENTÁVEIS</a:t>
            </a:r>
            <a:r>
              <a:rPr lang="en-US" sz="1600" b="1" dirty="0" smtClean="0">
                <a:solidFill>
                  <a:prstClr val="black"/>
                </a:solidFill>
                <a:latin typeface="Arial" panose="020B0604020202020204" pitchFamily="34" charset="0"/>
              </a:rPr>
              <a:t>“</a:t>
            </a:r>
            <a:r>
              <a:rPr lang="en-US" sz="1300" dirty="0" smtClean="0">
                <a:solidFill>
                  <a:prstClr val="black"/>
                </a:solidFill>
                <a:latin typeface="Arial" panose="020B0604020202020204" pitchFamily="34" charset="0"/>
              </a:rPr>
              <a:t/>
            </a:r>
            <a:br>
              <a:rPr lang="en-US" sz="1300" dirty="0" smtClean="0">
                <a:solidFill>
                  <a:prstClr val="black"/>
                </a:solidFill>
                <a:latin typeface="Arial" panose="020B0604020202020204" pitchFamily="34" charset="0"/>
              </a:rPr>
            </a:br>
            <a:endParaRPr lang="en-US" sz="1000" dirty="0" smtClean="0">
              <a:solidFill>
                <a:prstClr val="black"/>
              </a:solidFill>
              <a:latin typeface="Arial" panose="020B0604020202020204" pitchFamily="34" charset="0"/>
            </a:endParaRPr>
          </a:p>
        </p:txBody>
      </p:sp>
      <p:sp>
        <p:nvSpPr>
          <p:cNvPr id="18" name="Rectangle 17"/>
          <p:cNvSpPr/>
          <p:nvPr/>
        </p:nvSpPr>
        <p:spPr>
          <a:xfrm>
            <a:off x="2414250" y="2695919"/>
            <a:ext cx="1653719" cy="1955171"/>
          </a:xfrm>
          <a:prstGeom prst="rect">
            <a:avLst/>
          </a:prstGeom>
          <a:solidFill>
            <a:srgbClr val="77A679">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fr-FR" sz="1100" b="1"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16" name="TextBox 22"/>
          <p:cNvSpPr txBox="1"/>
          <p:nvPr/>
        </p:nvSpPr>
        <p:spPr>
          <a:xfrm>
            <a:off x="2510487" y="2930993"/>
            <a:ext cx="1413813" cy="1354730"/>
          </a:xfrm>
          <a:prstGeom prst="rect">
            <a:avLst/>
          </a:prstGeom>
          <a:noFill/>
        </p:spPr>
        <p:txBody>
          <a:bodyPr wrap="square" lIns="0" tIns="0" rIns="0" bIns="0" rtlCol="0">
            <a:spAutoFit/>
          </a:bodyPr>
          <a:lstStyle/>
          <a:p>
            <a:pPr algn="ctr">
              <a:lnSpc>
                <a:spcPct val="150000"/>
              </a:lnSpc>
            </a:pPr>
            <a:r>
              <a:rPr lang="pt-BR" sz="1467" b="1" dirty="0">
                <a:solidFill>
                  <a:prstClr val="black"/>
                </a:solidFill>
                <a:latin typeface="Arial" panose="020B0604020202020204" pitchFamily="34" charset="0"/>
              </a:rPr>
              <a:t>MAIOR DEMANDA </a:t>
            </a:r>
            <a:r>
              <a:rPr lang="pt-BR" sz="1467" dirty="0">
                <a:solidFill>
                  <a:prstClr val="black"/>
                </a:solidFill>
                <a:latin typeface="Arial" panose="020B0604020202020204" pitchFamily="34" charset="0"/>
              </a:rPr>
              <a:t>POR</a:t>
            </a:r>
            <a:r>
              <a:rPr lang="pt-BR" sz="1467" b="1" dirty="0">
                <a:solidFill>
                  <a:prstClr val="black"/>
                </a:solidFill>
                <a:latin typeface="Arial" panose="020B0604020202020204" pitchFamily="34" charset="0"/>
              </a:rPr>
              <a:t> </a:t>
            </a:r>
            <a:r>
              <a:rPr lang="pt-BR" sz="1467" b="1" dirty="0" smtClean="0">
                <a:solidFill>
                  <a:prstClr val="black"/>
                </a:solidFill>
                <a:latin typeface="Arial" panose="020B0604020202020204" pitchFamily="34" charset="0"/>
              </a:rPr>
              <a:t>PRODUTOS </a:t>
            </a:r>
            <a:r>
              <a:rPr lang="pt-BR" sz="1467" b="1" dirty="0">
                <a:solidFill>
                  <a:prstClr val="black"/>
                </a:solidFill>
                <a:latin typeface="Arial" panose="020B0604020202020204" pitchFamily="34" charset="0"/>
              </a:rPr>
              <a:t>NATURAIS</a:t>
            </a:r>
            <a:endParaRPr lang="en-US" sz="1467" b="1" dirty="0" smtClean="0">
              <a:solidFill>
                <a:prstClr val="black"/>
              </a:solidFill>
              <a:latin typeface="Arial" panose="020B0604020202020204" pitchFamily="34" charset="0"/>
            </a:endParaRPr>
          </a:p>
        </p:txBody>
      </p:sp>
      <p:sp>
        <p:nvSpPr>
          <p:cNvPr id="19" name="Rectangle 18">
            <a:extLst>
              <a:ext uri="{FF2B5EF4-FFF2-40B4-BE49-F238E27FC236}">
                <a16:creationId xmlns:a16="http://schemas.microsoft.com/office/drawing/2014/main" xmlns="" id="{8EC13C54-E161-2E4B-9CF9-FCFCD27DF560}"/>
              </a:ext>
            </a:extLst>
          </p:cNvPr>
          <p:cNvSpPr/>
          <p:nvPr/>
        </p:nvSpPr>
        <p:spPr>
          <a:xfrm>
            <a:off x="4132332" y="2695919"/>
            <a:ext cx="2547686" cy="1955171"/>
          </a:xfrm>
          <a:prstGeom prst="rect">
            <a:avLst/>
          </a:prstGeom>
          <a:solidFill>
            <a:srgbClr val="68C0BA">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399" dirty="0">
              <a:solidFill>
                <a:prstClr val="black"/>
              </a:solidFill>
            </a:endParaRPr>
          </a:p>
        </p:txBody>
      </p:sp>
      <p:sp>
        <p:nvSpPr>
          <p:cNvPr id="20" name="Rectangle 19"/>
          <p:cNvSpPr/>
          <p:nvPr/>
        </p:nvSpPr>
        <p:spPr>
          <a:xfrm>
            <a:off x="4611578" y="2783125"/>
            <a:ext cx="944196" cy="523220"/>
          </a:xfrm>
          <a:prstGeom prst="rect">
            <a:avLst/>
          </a:prstGeom>
        </p:spPr>
        <p:txBody>
          <a:bodyPr wrap="square">
            <a:spAutoFit/>
          </a:bodyPr>
          <a:lstStyle/>
          <a:p>
            <a:r>
              <a:rPr lang="en-US" sz="2800" b="1" dirty="0" smtClean="0">
                <a:solidFill>
                  <a:srgbClr val="000000"/>
                </a:solidFill>
                <a:latin typeface="Arial" panose="020B0604020202020204" pitchFamily="34" charset="0"/>
              </a:rPr>
              <a:t>68% </a:t>
            </a:r>
            <a:endParaRPr lang="fr-FR" sz="2800" dirty="0"/>
          </a:p>
        </p:txBody>
      </p:sp>
      <p:sp>
        <p:nvSpPr>
          <p:cNvPr id="23" name="Rectangle 22"/>
          <p:cNvSpPr/>
          <p:nvPr/>
        </p:nvSpPr>
        <p:spPr>
          <a:xfrm>
            <a:off x="4132332" y="2925093"/>
            <a:ext cx="2547686" cy="1724126"/>
          </a:xfrm>
          <a:prstGeom prst="rect">
            <a:avLst/>
          </a:prstGeom>
          <a:noFill/>
        </p:spPr>
        <p:txBody>
          <a:bodyPr wrap="square">
            <a:spAutoFit/>
          </a:bodyPr>
          <a:lstStyle/>
          <a:p>
            <a:pPr algn="ctr">
              <a:lnSpc>
                <a:spcPct val="130000"/>
              </a:lnSpc>
            </a:pPr>
            <a:r>
              <a:rPr lang="en-US" sz="1300" dirty="0" smtClean="0">
                <a:solidFill>
                  <a:srgbClr val="000000"/>
                </a:solidFill>
                <a:latin typeface="Arial" panose="020B0604020202020204" pitchFamily="34" charset="0"/>
              </a:rPr>
              <a:t>           </a:t>
            </a:r>
            <a:r>
              <a:rPr lang="pt-BR" sz="1300" dirty="0">
                <a:solidFill>
                  <a:srgbClr val="000000"/>
                </a:solidFill>
                <a:latin typeface="Arial" panose="020B0604020202020204" pitchFamily="34" charset="0"/>
              </a:rPr>
              <a:t> </a:t>
            </a:r>
            <a:r>
              <a:rPr lang="pt-BR" sz="1300" dirty="0" smtClean="0">
                <a:solidFill>
                  <a:srgbClr val="000000"/>
                </a:solidFill>
                <a:latin typeface="Arial" panose="020B0604020202020204" pitchFamily="34" charset="0"/>
              </a:rPr>
              <a:t> </a:t>
            </a:r>
            <a:r>
              <a:rPr lang="pt-BR" sz="1300" dirty="0" smtClean="0">
                <a:solidFill>
                  <a:srgbClr val="000000"/>
                </a:solidFill>
                <a:latin typeface="Arial" panose="020B0604020202020204" pitchFamily="34" charset="0"/>
              </a:rPr>
              <a:t>DOS </a:t>
            </a:r>
            <a:r>
              <a:rPr lang="pt-BR" sz="1300" dirty="0">
                <a:solidFill>
                  <a:srgbClr val="000000"/>
                </a:solidFill>
                <a:latin typeface="Arial" panose="020B0604020202020204" pitchFamily="34" charset="0"/>
              </a:rPr>
              <a:t>CONSUMIDORES GLOBAIS SABEM COMO </a:t>
            </a:r>
            <a:r>
              <a:rPr lang="pt-BR" sz="1470" b="1" dirty="0">
                <a:solidFill>
                  <a:srgbClr val="000000"/>
                </a:solidFill>
                <a:latin typeface="Arial" panose="020B0604020202020204" pitchFamily="34" charset="0"/>
              </a:rPr>
              <a:t>IDENTIFICAR</a:t>
            </a:r>
            <a:r>
              <a:rPr lang="pt-BR" sz="1300" dirty="0">
                <a:solidFill>
                  <a:srgbClr val="000000"/>
                </a:solidFill>
                <a:latin typeface="Arial" panose="020B0604020202020204" pitchFamily="34" charset="0"/>
              </a:rPr>
              <a:t> PRODUTOS COM </a:t>
            </a:r>
            <a:r>
              <a:rPr lang="pt-BR" sz="1470" b="1" dirty="0">
                <a:solidFill>
                  <a:srgbClr val="000000"/>
                </a:solidFill>
                <a:latin typeface="Arial" panose="020B0604020202020204" pitchFamily="34" charset="0"/>
              </a:rPr>
              <a:t>INGREDIENTES DE ORIGEM SUSTENTÁVEL</a:t>
            </a:r>
            <a:endParaRPr lang="pt-BR" sz="1470" b="1" dirty="0">
              <a:latin typeface="Arial" panose="020B0604020202020204" pitchFamily="34" charset="0"/>
            </a:endParaRPr>
          </a:p>
        </p:txBody>
      </p:sp>
      <p:sp>
        <p:nvSpPr>
          <p:cNvPr id="32" name="Espace réservé du numéro de diapositive 3"/>
          <p:cNvSpPr txBox="1">
            <a:spLocks/>
          </p:cNvSpPr>
          <p:nvPr/>
        </p:nvSpPr>
        <p:spPr>
          <a:xfrm>
            <a:off x="6900863" y="4890988"/>
            <a:ext cx="2057400" cy="273050"/>
          </a:xfrm>
          <a:prstGeom prst="rect">
            <a:avLst/>
          </a:prstGeom>
        </p:spPr>
        <p:txBody>
          <a:bodyPr/>
          <a:lstStyle>
            <a:defPPr>
              <a:defRPr lang="pt-BR"/>
            </a:defPPr>
            <a:lvl1pPr algn="l" defTabSz="912813" rtl="0" fontAlgn="base">
              <a:spcBef>
                <a:spcPct val="0"/>
              </a:spcBef>
              <a:spcAft>
                <a:spcPct val="0"/>
              </a:spcAft>
              <a:defRPr kern="1200">
                <a:solidFill>
                  <a:schemeClr val="tx1"/>
                </a:solidFill>
                <a:latin typeface="Calibri" pitchFamily="34" charset="0"/>
                <a:ea typeface="+mn-ea"/>
                <a:cs typeface="Arial" pitchFamily="34" charset="0"/>
              </a:defRPr>
            </a:lvl1pPr>
            <a:lvl2pPr marL="455613" indent="1588" algn="l" defTabSz="912813" rtl="0" fontAlgn="base">
              <a:spcBef>
                <a:spcPct val="0"/>
              </a:spcBef>
              <a:spcAft>
                <a:spcPct val="0"/>
              </a:spcAft>
              <a:defRPr kern="1200">
                <a:solidFill>
                  <a:schemeClr val="tx1"/>
                </a:solidFill>
                <a:latin typeface="Calibri" pitchFamily="34" charset="0"/>
                <a:ea typeface="+mn-ea"/>
                <a:cs typeface="Arial" pitchFamily="34" charset="0"/>
              </a:defRPr>
            </a:lvl2pPr>
            <a:lvl3pPr marL="912813" indent="1588" algn="l" defTabSz="912813" rtl="0" fontAlgn="base">
              <a:spcBef>
                <a:spcPct val="0"/>
              </a:spcBef>
              <a:spcAft>
                <a:spcPct val="0"/>
              </a:spcAft>
              <a:defRPr kern="1200">
                <a:solidFill>
                  <a:schemeClr val="tx1"/>
                </a:solidFill>
                <a:latin typeface="Calibri" pitchFamily="34" charset="0"/>
                <a:ea typeface="+mn-ea"/>
                <a:cs typeface="Arial" pitchFamily="34" charset="0"/>
              </a:defRPr>
            </a:lvl3pPr>
            <a:lvl4pPr marL="1370013" indent="1588" algn="l" defTabSz="912813" rtl="0" fontAlgn="base">
              <a:spcBef>
                <a:spcPct val="0"/>
              </a:spcBef>
              <a:spcAft>
                <a:spcPct val="0"/>
              </a:spcAft>
              <a:defRPr kern="1200">
                <a:solidFill>
                  <a:schemeClr val="tx1"/>
                </a:solidFill>
                <a:latin typeface="Calibri" pitchFamily="34" charset="0"/>
                <a:ea typeface="+mn-ea"/>
                <a:cs typeface="Arial" pitchFamily="34" charset="0"/>
              </a:defRPr>
            </a:lvl4pPr>
            <a:lvl5pPr marL="1827213" indent="1588" algn="l" defTabSz="912813" rtl="0" fontAlgn="base">
              <a:spcBef>
                <a:spcPct val="0"/>
              </a:spcBef>
              <a:spcAft>
                <a:spcPct val="0"/>
              </a:spcAft>
              <a:defRPr kern="1200">
                <a:solidFill>
                  <a:schemeClr val="tx1"/>
                </a:solidFill>
                <a:latin typeface="Calibri" pitchFamily="34" charset="0"/>
                <a:ea typeface="+mn-ea"/>
                <a:cs typeface="Arial" pitchFamily="34" charset="0"/>
              </a:defRPr>
            </a:lvl5pPr>
            <a:lvl6pPr marL="2286000" algn="l" defTabSz="914400" rtl="0" eaLnBrk="1" latinLnBrk="0" hangingPunct="1">
              <a:defRPr kern="1200">
                <a:solidFill>
                  <a:schemeClr val="tx1"/>
                </a:solidFill>
                <a:latin typeface="Calibri" pitchFamily="34" charset="0"/>
                <a:ea typeface="+mn-ea"/>
                <a:cs typeface="Arial" pitchFamily="34" charset="0"/>
              </a:defRPr>
            </a:lvl6pPr>
            <a:lvl7pPr marL="2743200" algn="l" defTabSz="914400" rtl="0" eaLnBrk="1" latinLnBrk="0" hangingPunct="1">
              <a:defRPr kern="1200">
                <a:solidFill>
                  <a:schemeClr val="tx1"/>
                </a:solidFill>
                <a:latin typeface="Calibri" pitchFamily="34" charset="0"/>
                <a:ea typeface="+mn-ea"/>
                <a:cs typeface="Arial" pitchFamily="34" charset="0"/>
              </a:defRPr>
            </a:lvl7pPr>
            <a:lvl8pPr marL="3200400" algn="l" defTabSz="914400" rtl="0" eaLnBrk="1" latinLnBrk="0" hangingPunct="1">
              <a:defRPr kern="1200">
                <a:solidFill>
                  <a:schemeClr val="tx1"/>
                </a:solidFill>
                <a:latin typeface="Calibri" pitchFamily="34" charset="0"/>
                <a:ea typeface="+mn-ea"/>
                <a:cs typeface="Arial" pitchFamily="34" charset="0"/>
              </a:defRPr>
            </a:lvl8pPr>
            <a:lvl9pPr marL="3657600" algn="l" defTabSz="914400" rtl="0" eaLnBrk="1" latinLnBrk="0" hangingPunct="1">
              <a:defRPr kern="1200">
                <a:solidFill>
                  <a:schemeClr val="tx1"/>
                </a:solidFill>
                <a:latin typeface="Calibri" pitchFamily="34" charset="0"/>
                <a:ea typeface="+mn-ea"/>
                <a:cs typeface="Arial" pitchFamily="34" charset="0"/>
              </a:defRPr>
            </a:lvl9pPr>
          </a:lstStyle>
          <a:p>
            <a:pPr algn="r">
              <a:defRPr/>
            </a:pPr>
            <a:fld id="{9FAFCEB4-50DF-41A7-82D9-EE3D77AABA92}" type="slidenum">
              <a:rPr lang="fr-FR" sz="900" smtClean="0">
                <a:latin typeface="Arial" panose="020B0604020202020204" pitchFamily="34" charset="0"/>
              </a:rPr>
              <a:pPr algn="r">
                <a:defRPr/>
              </a:pPr>
              <a:t>6</a:t>
            </a:fld>
            <a:endParaRPr lang="fr-FR" sz="900">
              <a:latin typeface="Arial" panose="020B0604020202020204" pitchFamily="34" charset="0"/>
            </a:endParaRPr>
          </a:p>
        </p:txBody>
      </p:sp>
      <p:sp>
        <p:nvSpPr>
          <p:cNvPr id="31" name="Titre 1"/>
          <p:cNvSpPr>
            <a:spLocks noGrp="1"/>
          </p:cNvSpPr>
          <p:nvPr>
            <p:ph type="title"/>
          </p:nvPr>
        </p:nvSpPr>
        <p:spPr>
          <a:xfrm>
            <a:off x="457200" y="488950"/>
            <a:ext cx="5808663" cy="166688"/>
          </a:xfrm>
        </p:spPr>
        <p:txBody>
          <a:bodyPr/>
          <a:lstStyle/>
          <a:p>
            <a:r>
              <a:rPr lang="de-DE" dirty="0" smtClean="0"/>
              <a:t>O que os consumidores desejam?</a:t>
            </a:r>
            <a:endParaRPr lang="fr-FR" dirty="0"/>
          </a:p>
        </p:txBody>
      </p:sp>
      <p:sp>
        <p:nvSpPr>
          <p:cNvPr id="33" name="Sous-titre 3"/>
          <p:cNvSpPr>
            <a:spLocks noGrp="1"/>
          </p:cNvSpPr>
          <p:nvPr>
            <p:ph type="subTitle" idx="1"/>
          </p:nvPr>
        </p:nvSpPr>
        <p:spPr>
          <a:xfrm>
            <a:off x="457201" y="693901"/>
            <a:ext cx="6697743" cy="220499"/>
          </a:xfrm>
        </p:spPr>
        <p:txBody>
          <a:bodyPr/>
          <a:lstStyle/>
          <a:p>
            <a:r>
              <a:rPr lang="fr-FR" dirty="0">
                <a:solidFill>
                  <a:srgbClr val="FF0066"/>
                </a:solidFill>
              </a:rPr>
              <a:t>#</a:t>
            </a:r>
            <a:r>
              <a:rPr lang="fr-FR" dirty="0" err="1">
                <a:solidFill>
                  <a:srgbClr val="FF0066"/>
                </a:solidFill>
              </a:rPr>
              <a:t>eco-friendly</a:t>
            </a:r>
            <a:endParaRPr lang="fr-FR" dirty="0">
              <a:solidFill>
                <a:srgbClr val="FF0066"/>
              </a:solidFill>
            </a:endParaRPr>
          </a:p>
          <a:p>
            <a:endParaRPr lang="fr-FR" b="1" dirty="0">
              <a:solidFill>
                <a:srgbClr val="F89400"/>
              </a:solidFill>
            </a:endParaRPr>
          </a:p>
        </p:txBody>
      </p:sp>
      <p:sp>
        <p:nvSpPr>
          <p:cNvPr id="8" name="Rectangle 7"/>
          <p:cNvSpPr/>
          <p:nvPr/>
        </p:nvSpPr>
        <p:spPr>
          <a:xfrm>
            <a:off x="408539" y="4679208"/>
            <a:ext cx="5208477" cy="60016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fr-FR" sz="1100" i="1" kern="0" dirty="0" smtClean="0">
                <a:solidFill>
                  <a:sysClr val="windowText" lastClr="000000"/>
                </a:solidFill>
                <a:latin typeface="Times New Roman" panose="02020603050405020304" pitchFamily="18" charset="0"/>
                <a:ea typeface="MS PGothic" panose="020B0600070205080204" pitchFamily="34" charset="-128"/>
                <a:cs typeface="Times New Roman" panose="02020603050405020304" pitchFamily="18" charset="0"/>
              </a:rPr>
              <a:t>Sources : CICS </a:t>
            </a:r>
            <a:r>
              <a:rPr lang="fr-FR" sz="1100" i="1" kern="0" dirty="0" err="1" smtClean="0">
                <a:solidFill>
                  <a:sysClr val="windowText" lastClr="000000"/>
                </a:solidFill>
                <a:latin typeface="Times New Roman" panose="02020603050405020304" pitchFamily="18" charset="0"/>
                <a:ea typeface="MS PGothic" panose="020B0600070205080204" pitchFamily="34" charset="-128"/>
                <a:cs typeface="Times New Roman" panose="02020603050405020304" pitchFamily="18" charset="0"/>
              </a:rPr>
              <a:t>database</a:t>
            </a:r>
            <a:endParaRPr lang="fr-FR" sz="1100" i="1" kern="0" dirty="0" smtClean="0">
              <a:solidFill>
                <a:sysClr val="windowText" lastClr="000000"/>
              </a:solidFill>
              <a:latin typeface="Times New Roman" panose="02020603050405020304" pitchFamily="18" charset="0"/>
              <a:ea typeface="MS PGothic" panose="020B0600070205080204" pitchFamily="34" charset="-128"/>
              <a:cs typeface="Times New Roman" panose="02020603050405020304" pitchFamily="18" charset="0"/>
            </a:endParaRPr>
          </a:p>
          <a:p>
            <a:pPr lvl="1">
              <a:defRPr/>
            </a:pPr>
            <a:r>
              <a:rPr lang="en-US" sz="1100" i="1" kern="0" dirty="0">
                <a:solidFill>
                  <a:sysClr val="windowText" lastClr="000000"/>
                </a:solidFill>
                <a:latin typeface="Times New Roman" panose="02020603050405020304" pitchFamily="18" charset="0"/>
                <a:ea typeface="MS PGothic" panose="020B0600070205080204" pitchFamily="34" charset="-128"/>
                <a:cs typeface="Times New Roman" panose="02020603050405020304" pitchFamily="18" charset="0"/>
              </a:rPr>
              <a:t> </a:t>
            </a:r>
            <a:r>
              <a:rPr lang="en-US" sz="1100" i="1" kern="0" dirty="0" smtClean="0">
                <a:solidFill>
                  <a:sysClr val="windowText" lastClr="000000"/>
                </a:solidFill>
                <a:latin typeface="Times New Roman" panose="02020603050405020304" pitchFamily="18" charset="0"/>
                <a:ea typeface="MS PGothic" panose="020B0600070205080204" pitchFamily="34" charset="-128"/>
                <a:cs typeface="Times New Roman" panose="02020603050405020304" pitchFamily="18" charset="0"/>
              </a:rPr>
              <a:t> </a:t>
            </a:r>
            <a:r>
              <a:rPr lang="en-US" sz="1100" i="1" kern="0" dirty="0" err="1" smtClean="0">
                <a:solidFill>
                  <a:sysClr val="windowText" lastClr="000000"/>
                </a:solidFill>
                <a:latin typeface="Times New Roman" panose="02020603050405020304" pitchFamily="18" charset="0"/>
                <a:ea typeface="MS PGothic" panose="020B0600070205080204" pitchFamily="34" charset="-128"/>
                <a:cs typeface="Times New Roman" panose="02020603050405020304" pitchFamily="18" charset="0"/>
              </a:rPr>
              <a:t>Euromonitor</a:t>
            </a:r>
            <a:r>
              <a:rPr lang="en-US" sz="1100" i="1" kern="0" dirty="0" smtClean="0">
                <a:solidFill>
                  <a:sysClr val="windowText" lastClr="000000"/>
                </a:solidFill>
                <a:latin typeface="Times New Roman" panose="02020603050405020304" pitchFamily="18" charset="0"/>
                <a:ea typeface="MS PGothic" panose="020B0600070205080204" pitchFamily="34" charset="-128"/>
                <a:cs typeface="Times New Roman" panose="02020603050405020304" pitchFamily="18" charset="0"/>
              </a:rPr>
              <a:t> </a:t>
            </a:r>
            <a:r>
              <a:rPr lang="en-US" sz="1100" i="1" kern="0" dirty="0">
                <a:solidFill>
                  <a:sysClr val="windowText" lastClr="000000"/>
                </a:solidFill>
                <a:latin typeface="Times New Roman" panose="02020603050405020304" pitchFamily="18" charset="0"/>
                <a:ea typeface="MS PGothic" panose="020B0600070205080204" pitchFamily="34" charset="-128"/>
                <a:cs typeface="Times New Roman" panose="02020603050405020304" pitchFamily="18" charset="0"/>
              </a:rPr>
              <a:t>Report Ethical Living Market Drivers and Challenges | Dec, 2018</a:t>
            </a:r>
          </a:p>
          <a:p>
            <a:pPr marL="0" marR="0" lvl="0" indent="0" defTabSz="914400" eaLnBrk="1" fontAlgn="auto" latinLnBrk="0" hangingPunct="1">
              <a:lnSpc>
                <a:spcPct val="100000"/>
              </a:lnSpc>
              <a:spcBef>
                <a:spcPts val="0"/>
              </a:spcBef>
              <a:spcAft>
                <a:spcPts val="0"/>
              </a:spcAft>
              <a:buClrTx/>
              <a:buSzTx/>
              <a:buFontTx/>
              <a:buNone/>
              <a:tabLst/>
              <a:defRPr/>
            </a:pPr>
            <a:r>
              <a:rPr lang="fr-FR" sz="1100" i="1" kern="0" dirty="0" smtClean="0">
                <a:solidFill>
                  <a:sysClr val="windowText" lastClr="000000"/>
                </a:solidFill>
                <a:latin typeface="Times New Roman" panose="02020603050405020304" pitchFamily="18" charset="0"/>
                <a:ea typeface="MS PGothic" panose="020B0600070205080204" pitchFamily="34" charset="-128"/>
                <a:cs typeface="Times New Roman" panose="02020603050405020304" pitchFamily="18" charset="0"/>
              </a:rPr>
              <a:t> </a:t>
            </a:r>
            <a:endParaRPr lang="fr-FR" sz="1100" i="1" kern="0" dirty="0">
              <a:solidFill>
                <a:sysClr val="windowText" lastClr="000000"/>
              </a:solidFill>
              <a:latin typeface="Times New Roman" panose="02020603050405020304" pitchFamily="18" charset="0"/>
              <a:ea typeface="MS PGothic" panose="020B0600070205080204" pitchFamily="34" charset="-128"/>
              <a:cs typeface="Times New Roman" panose="02020603050405020304" pitchFamily="18" charset="0"/>
            </a:endParaRPr>
          </a:p>
        </p:txBody>
      </p:sp>
    </p:spTree>
    <p:extLst>
      <p:ext uri="{BB962C8B-B14F-4D97-AF65-F5344CB8AC3E}">
        <p14:creationId xmlns:p14="http://schemas.microsoft.com/office/powerpoint/2010/main" val="3873773925"/>
      </p:ext>
    </p:extLst>
  </p:cSld>
  <p:clrMapOvr>
    <a:masterClrMapping/>
  </p:clrMapOvr>
  <p:transition spd="slow"/>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descr="Une image contenant ciel, extérieur, champ, ouvrir&#10;&#10;Description générée automatiquement">
            <a:extLst>
              <a:ext uri="{FF2B5EF4-FFF2-40B4-BE49-F238E27FC236}">
                <a16:creationId xmlns:a16="http://schemas.microsoft.com/office/drawing/2014/main" xmlns="" id="{69E9A268-3F1D-CF1C-6CB7-8417C7EFD90A}"/>
              </a:ext>
            </a:extLst>
          </p:cNvPr>
          <p:cNvPicPr>
            <a:picLocks noChangeAspect="1"/>
          </p:cNvPicPr>
          <p:nvPr/>
        </p:nvPicPr>
        <p:blipFill rotWithShape="1">
          <a:blip r:embed="rId6">
            <a:extLst>
              <a:ext uri="{28A0092B-C50C-407E-A947-70E740481C1C}">
                <a14:useLocalDpi xmlns:a14="http://schemas.microsoft.com/office/drawing/2010/main" val="0"/>
              </a:ext>
            </a:extLst>
          </a:blip>
          <a:srcRect t="3234" b="43348"/>
          <a:stretch/>
        </p:blipFill>
        <p:spPr>
          <a:xfrm>
            <a:off x="3851920" y="1375451"/>
            <a:ext cx="4811625" cy="3212541"/>
          </a:xfrm>
          <a:prstGeom prst="rect">
            <a:avLst/>
          </a:prstGeom>
        </p:spPr>
      </p:pic>
      <p:sp>
        <p:nvSpPr>
          <p:cNvPr id="15" name="Rectangle 14"/>
          <p:cNvSpPr/>
          <p:nvPr/>
        </p:nvSpPr>
        <p:spPr>
          <a:xfrm>
            <a:off x="0" y="2064"/>
            <a:ext cx="3851920" cy="5143500"/>
          </a:xfrm>
          <a:prstGeom prst="rect">
            <a:avLst/>
          </a:prstGeom>
          <a:solidFill>
            <a:srgbClr val="68B022">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en-US"/>
          </a:p>
        </p:txBody>
      </p:sp>
      <p:graphicFrame>
        <p:nvGraphicFramePr>
          <p:cNvPr id="10" name="Object 9" hidden="1"/>
          <p:cNvGraphicFramePr>
            <a:graphicFrameLocks noChangeAspect="1"/>
          </p:cNvGraphicFramePr>
          <p:nvPr>
            <p:custDataLst>
              <p:tags r:id="rId2"/>
            </p:custDataLst>
          </p:nvPr>
        </p:nvGraphicFramePr>
        <p:xfrm>
          <a:off x="1589" y="1589"/>
          <a:ext cx="1587" cy="1587"/>
        </p:xfrm>
        <a:graphic>
          <a:graphicData uri="http://schemas.openxmlformats.org/presentationml/2006/ole">
            <mc:AlternateContent xmlns:mc="http://schemas.openxmlformats.org/markup-compatibility/2006">
              <mc:Choice xmlns:v="urn:schemas-microsoft-com:vml" Requires="v">
                <p:oleObj spid="_x0000_s2054" name="think-cell Slide" r:id="rId7" imgW="378" imgH="377" progId="TCLayout.ActiveDocument.1">
                  <p:embed/>
                </p:oleObj>
              </mc:Choice>
              <mc:Fallback>
                <p:oleObj name="think-cell Slide" r:id="rId7" imgW="378" imgH="377" progId="TCLayout.ActiveDocument.1">
                  <p:embed/>
                  <p:pic>
                    <p:nvPicPr>
                      <p:cNvPr id="0" name=""/>
                      <p:cNvPicPr/>
                      <p:nvPr/>
                    </p:nvPicPr>
                    <p:blipFill>
                      <a:blip r:embed="rId8"/>
                      <a:stretch>
                        <a:fillRect/>
                      </a:stretch>
                    </p:blipFill>
                    <p:spPr>
                      <a:xfrm>
                        <a:off x="1589" y="1589"/>
                        <a:ext cx="1587" cy="1587"/>
                      </a:xfrm>
                      <a:prstGeom prst="rect">
                        <a:avLst/>
                      </a:prstGeom>
                    </p:spPr>
                  </p:pic>
                </p:oleObj>
              </mc:Fallback>
            </mc:AlternateContent>
          </a:graphicData>
        </a:graphic>
      </p:graphicFrame>
      <p:sp>
        <p:nvSpPr>
          <p:cNvPr id="9" name="Rectangle 8" hidden="1"/>
          <p:cNvSpPr/>
          <p:nvPr>
            <p:custDataLst>
              <p:tags r:id="rId3"/>
            </p:custDataLst>
          </p:nvPr>
        </p:nvSpPr>
        <p:spPr>
          <a:xfrm>
            <a:off x="1" y="1"/>
            <a:ext cx="158750" cy="15875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spcBef>
                <a:spcPct val="0"/>
              </a:spcBef>
              <a:spcAft>
                <a:spcPct val="0"/>
              </a:spcAft>
            </a:pPr>
            <a:endParaRPr lang="en-GB" sz="3400">
              <a:solidFill>
                <a:prstClr val="black"/>
              </a:solidFill>
              <a:sym typeface="Arial" panose="020B0604020202020204" pitchFamily="34" charset="0"/>
            </a:endParaRPr>
          </a:p>
        </p:txBody>
      </p:sp>
      <p:sp>
        <p:nvSpPr>
          <p:cNvPr id="13" name="Slide Number Placeholder 2"/>
          <p:cNvSpPr>
            <a:spLocks noGrp="1"/>
          </p:cNvSpPr>
          <p:nvPr>
            <p:ph type="sldNum" sz="quarter" idx="12"/>
          </p:nvPr>
        </p:nvSpPr>
        <p:spPr/>
        <p:txBody>
          <a:bodyPr/>
          <a:lstStyle/>
          <a:p>
            <a:fld id="{8AD48C63-78A6-4D64-B839-4870EFEB9C13}" type="slidenum">
              <a:rPr lang="de-DE" smtClean="0">
                <a:solidFill>
                  <a:srgbClr val="878787"/>
                </a:solidFill>
              </a:rPr>
              <a:pPr/>
              <a:t>7</a:t>
            </a:fld>
            <a:endParaRPr lang="en-US">
              <a:solidFill>
                <a:srgbClr val="878787"/>
              </a:solidFill>
            </a:endParaRPr>
          </a:p>
        </p:txBody>
      </p:sp>
      <p:sp>
        <p:nvSpPr>
          <p:cNvPr id="17" name="Title 1"/>
          <p:cNvSpPr>
            <a:spLocks noGrp="1"/>
          </p:cNvSpPr>
          <p:nvPr>
            <p:ph type="ctrTitle"/>
          </p:nvPr>
        </p:nvSpPr>
        <p:spPr>
          <a:xfrm>
            <a:off x="723325" y="2362613"/>
            <a:ext cx="2797115" cy="301825"/>
          </a:xfrm>
        </p:spPr>
        <p:txBody>
          <a:bodyPr/>
          <a:lstStyle/>
          <a:p>
            <a:r>
              <a:rPr lang="en-GB" sz="3200" dirty="0" err="1" smtClean="0">
                <a:solidFill>
                  <a:schemeClr val="tx1"/>
                </a:solidFill>
              </a:rPr>
              <a:t>Foodflow</a:t>
            </a:r>
            <a:r>
              <a:rPr lang="en-US" sz="3200" baseline="30000" dirty="0">
                <a:solidFill>
                  <a:prstClr val="black"/>
                </a:solidFill>
              </a:rPr>
              <a:t>®</a:t>
            </a:r>
            <a:endParaRPr lang="en-GB" sz="3200" dirty="0">
              <a:solidFill>
                <a:schemeClr val="tx1"/>
              </a:solidFill>
            </a:endParaRPr>
          </a:p>
        </p:txBody>
      </p:sp>
      <p:sp>
        <p:nvSpPr>
          <p:cNvPr id="18" name="Subtitle 4"/>
          <p:cNvSpPr>
            <a:spLocks noGrp="1"/>
          </p:cNvSpPr>
          <p:nvPr>
            <p:ph type="subTitle" idx="1"/>
          </p:nvPr>
        </p:nvSpPr>
        <p:spPr>
          <a:xfrm>
            <a:off x="723325" y="3144623"/>
            <a:ext cx="3319537" cy="400765"/>
          </a:xfrm>
        </p:spPr>
        <p:txBody>
          <a:bodyPr/>
          <a:lstStyle/>
          <a:p>
            <a:r>
              <a:rPr lang="en-GB" sz="2400" dirty="0" err="1" smtClean="0">
                <a:solidFill>
                  <a:schemeClr val="tx1"/>
                </a:solidFill>
              </a:rPr>
              <a:t>Rastreabilidade</a:t>
            </a:r>
            <a:r>
              <a:rPr lang="en-GB" sz="2400" dirty="0" smtClean="0">
                <a:solidFill>
                  <a:schemeClr val="tx1"/>
                </a:solidFill>
              </a:rPr>
              <a:t> </a:t>
            </a:r>
            <a:r>
              <a:rPr lang="en-GB" sz="2400" dirty="0">
                <a:solidFill>
                  <a:schemeClr val="tx1"/>
                </a:solidFill>
              </a:rPr>
              <a:t>&amp; </a:t>
            </a:r>
            <a:r>
              <a:rPr lang="en-GB" sz="2400" dirty="0" err="1" smtClean="0">
                <a:solidFill>
                  <a:schemeClr val="tx1"/>
                </a:solidFill>
              </a:rPr>
              <a:t>Sustentabilidade</a:t>
            </a:r>
            <a:r>
              <a:rPr lang="en-GB" sz="2400" dirty="0">
                <a:solidFill>
                  <a:schemeClr val="tx1"/>
                </a:solidFill>
              </a:rPr>
              <a:t> &amp; </a:t>
            </a:r>
            <a:r>
              <a:rPr lang="en-GB" sz="2400" dirty="0" err="1">
                <a:solidFill>
                  <a:schemeClr val="tx1"/>
                </a:solidFill>
              </a:rPr>
              <a:t>Abastecimento</a:t>
            </a:r>
            <a:endParaRPr lang="en-GB" sz="2400" dirty="0">
              <a:solidFill>
                <a:schemeClr val="tx1"/>
              </a:solidFill>
            </a:endParaRPr>
          </a:p>
        </p:txBody>
      </p:sp>
      <p:sp>
        <p:nvSpPr>
          <p:cNvPr id="16" name="Rectangle 15"/>
          <p:cNvSpPr/>
          <p:nvPr/>
        </p:nvSpPr>
        <p:spPr>
          <a:xfrm>
            <a:off x="457200" y="1375451"/>
            <a:ext cx="8206345" cy="3212541"/>
          </a:xfrm>
          <a:prstGeom prst="rect">
            <a:avLst/>
          </a:prstGeom>
          <a:noFill/>
          <a:ln w="19050">
            <a:solidFill>
              <a:srgbClr val="68B022"/>
            </a:solidFill>
          </a:ln>
        </p:spPr>
        <p:style>
          <a:lnRef idx="2">
            <a:schemeClr val="accent1">
              <a:shade val="50000"/>
            </a:schemeClr>
          </a:lnRef>
          <a:fillRef idx="1">
            <a:schemeClr val="accent1"/>
          </a:fillRef>
          <a:effectRef idx="0">
            <a:schemeClr val="accent1"/>
          </a:effectRef>
          <a:fontRef idx="minor">
            <a:schemeClr val="lt1"/>
          </a:fontRef>
        </p:style>
        <p:txBody>
          <a:bodyPr lIns="91420" tIns="45710" rIns="91420" bIns="45710" anchor="ctr"/>
          <a:lstStyle/>
          <a:p>
            <a:pPr algn="ctr">
              <a:defRPr/>
            </a:pPr>
            <a:endParaRPr lang="en-US">
              <a:solidFill>
                <a:prstClr val="black"/>
              </a:solidFill>
            </a:endParaRPr>
          </a:p>
        </p:txBody>
      </p:sp>
    </p:spTree>
    <p:extLst>
      <p:ext uri="{BB962C8B-B14F-4D97-AF65-F5344CB8AC3E}">
        <p14:creationId xmlns:p14="http://schemas.microsoft.com/office/powerpoint/2010/main" val="33051711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63"/>
          <p:cNvSpPr/>
          <p:nvPr/>
        </p:nvSpPr>
        <p:spPr>
          <a:xfrm>
            <a:off x="251859" y="2355312"/>
            <a:ext cx="1721493" cy="196156"/>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sp>
        <p:nvSpPr>
          <p:cNvPr id="37" name="Rectangle 63"/>
          <p:cNvSpPr/>
          <p:nvPr/>
        </p:nvSpPr>
        <p:spPr>
          <a:xfrm>
            <a:off x="1524256" y="2537870"/>
            <a:ext cx="723004" cy="196156"/>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sp>
        <p:nvSpPr>
          <p:cNvPr id="38" name="Rectangle 63"/>
          <p:cNvSpPr/>
          <p:nvPr/>
        </p:nvSpPr>
        <p:spPr>
          <a:xfrm>
            <a:off x="993452" y="3105490"/>
            <a:ext cx="1283915" cy="196156"/>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sp>
        <p:nvSpPr>
          <p:cNvPr id="35" name="Rectangle 62"/>
          <p:cNvSpPr/>
          <p:nvPr/>
        </p:nvSpPr>
        <p:spPr>
          <a:xfrm>
            <a:off x="945219" y="4297552"/>
            <a:ext cx="1080120" cy="110342"/>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sp>
        <p:nvSpPr>
          <p:cNvPr id="64" name="Rectangle 63"/>
          <p:cNvSpPr/>
          <p:nvPr/>
        </p:nvSpPr>
        <p:spPr>
          <a:xfrm>
            <a:off x="798363" y="1635646"/>
            <a:ext cx="1512000" cy="196156"/>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sp>
        <p:nvSpPr>
          <p:cNvPr id="63" name="Rectangle 62"/>
          <p:cNvSpPr/>
          <p:nvPr/>
        </p:nvSpPr>
        <p:spPr>
          <a:xfrm>
            <a:off x="1439736" y="4109726"/>
            <a:ext cx="1332064" cy="14016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sp>
        <p:nvSpPr>
          <p:cNvPr id="62" name="Rectangle 61"/>
          <p:cNvSpPr/>
          <p:nvPr/>
        </p:nvSpPr>
        <p:spPr>
          <a:xfrm>
            <a:off x="539551" y="3939910"/>
            <a:ext cx="1786049" cy="144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sp>
        <p:nvSpPr>
          <p:cNvPr id="61" name="Rectangle 60"/>
          <p:cNvSpPr/>
          <p:nvPr/>
        </p:nvSpPr>
        <p:spPr>
          <a:xfrm>
            <a:off x="7668344" y="3889895"/>
            <a:ext cx="612000" cy="144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sp>
        <p:nvSpPr>
          <p:cNvPr id="60" name="Rectangle 59"/>
          <p:cNvSpPr/>
          <p:nvPr/>
        </p:nvSpPr>
        <p:spPr>
          <a:xfrm>
            <a:off x="6264248" y="3669861"/>
            <a:ext cx="1041804" cy="144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sp>
        <p:nvSpPr>
          <p:cNvPr id="59" name="Rectangle 58"/>
          <p:cNvSpPr/>
          <p:nvPr/>
        </p:nvSpPr>
        <p:spPr>
          <a:xfrm>
            <a:off x="6748052" y="1865429"/>
            <a:ext cx="1424348" cy="144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sp>
        <p:nvSpPr>
          <p:cNvPr id="2" name="Titre 1"/>
          <p:cNvSpPr>
            <a:spLocks noGrp="1"/>
          </p:cNvSpPr>
          <p:nvPr>
            <p:ph type="title"/>
          </p:nvPr>
        </p:nvSpPr>
        <p:spPr>
          <a:xfrm>
            <a:off x="455585" y="411510"/>
            <a:ext cx="5808663" cy="166688"/>
          </a:xfrm>
          <a:noFill/>
          <a:ln>
            <a:noFill/>
          </a:ln>
        </p:spPr>
        <p:txBody>
          <a:bodyPr vert="horz" wrap="square" lIns="0" tIns="0" rIns="0" bIns="0" numCol="1" anchor="ctr" anchorCtr="0" compatLnSpc="1">
            <a:prstTxWarp prst="textNoShape">
              <a:avLst/>
            </a:prstTxWarp>
          </a:bodyPr>
          <a:lstStyle/>
          <a:p>
            <a:r>
              <a:rPr lang="de-DE" dirty="0"/>
              <a:t>Foodflow</a:t>
            </a:r>
            <a:r>
              <a:rPr lang="en-US" dirty="0"/>
              <a:t>®</a:t>
            </a:r>
            <a:endParaRPr lang="fr-FR" dirty="0"/>
          </a:p>
        </p:txBody>
      </p:sp>
      <p:sp>
        <p:nvSpPr>
          <p:cNvPr id="3" name="Sous-titre 2"/>
          <p:cNvSpPr>
            <a:spLocks noGrp="1"/>
          </p:cNvSpPr>
          <p:nvPr>
            <p:ph type="subTitle" idx="1"/>
          </p:nvPr>
        </p:nvSpPr>
        <p:spPr>
          <a:xfrm>
            <a:off x="456115" y="627534"/>
            <a:ext cx="5808133" cy="220063"/>
          </a:xfrm>
          <a:noFill/>
          <a:ln>
            <a:noFill/>
          </a:ln>
        </p:spPr>
        <p:txBody>
          <a:bodyPr vert="horz" wrap="square" lIns="0" tIns="0" rIns="0" bIns="0" numCol="1" anchor="t" anchorCtr="0" compatLnSpc="1">
            <a:prstTxWarp prst="textNoShape">
              <a:avLst/>
            </a:prstTxWarp>
          </a:bodyPr>
          <a:lstStyle/>
          <a:p>
            <a:r>
              <a:rPr lang="fr-FR" dirty="0">
                <a:solidFill>
                  <a:srgbClr val="FF0066"/>
                </a:solidFill>
              </a:rPr>
              <a:t>O projeto</a:t>
            </a:r>
            <a:endParaRPr lang="fr-FR" dirty="0">
              <a:solidFill>
                <a:srgbClr val="FF0066"/>
              </a:solidFill>
            </a:endParaRPr>
          </a:p>
        </p:txBody>
      </p:sp>
      <p:sp>
        <p:nvSpPr>
          <p:cNvPr id="4" name="Espace réservé du numéro de diapositive 3"/>
          <p:cNvSpPr>
            <a:spLocks noGrp="1"/>
          </p:cNvSpPr>
          <p:nvPr>
            <p:ph type="sldNum" sz="quarter" idx="12"/>
          </p:nvPr>
        </p:nvSpPr>
        <p:spPr/>
        <p:txBody>
          <a:bodyPr/>
          <a:lstStyle/>
          <a:p>
            <a:fld id="{33BBF0EA-312D-42F6-8AD4-6CEA31025EAE}" type="slidenum">
              <a:rPr lang="de-DE" altLang="fr-FR" smtClean="0"/>
              <a:pPr/>
              <a:t>8</a:t>
            </a:fld>
            <a:endParaRPr lang="de-DE" altLang="fr-FR" dirty="0"/>
          </a:p>
        </p:txBody>
      </p:sp>
      <p:sp>
        <p:nvSpPr>
          <p:cNvPr id="7" name="Rectangle 6"/>
          <p:cNvSpPr/>
          <p:nvPr/>
        </p:nvSpPr>
        <p:spPr>
          <a:xfrm>
            <a:off x="258219" y="3673895"/>
            <a:ext cx="2592288" cy="1015663"/>
          </a:xfrm>
          <a:prstGeom prst="rect">
            <a:avLst/>
          </a:prstGeom>
        </p:spPr>
        <p:txBody>
          <a:bodyPr wrap="square">
            <a:spAutoFit/>
          </a:bodyPr>
          <a:lstStyle/>
          <a:p>
            <a:pPr algn="r"/>
            <a:r>
              <a:rPr lang="en-US" sz="1200" dirty="0" err="1" smtClean="0">
                <a:solidFill>
                  <a:prstClr val="black"/>
                </a:solidFill>
              </a:rPr>
              <a:t>Garantia</a:t>
            </a:r>
            <a:r>
              <a:rPr lang="en-US" sz="1200" dirty="0" smtClean="0">
                <a:solidFill>
                  <a:prstClr val="black"/>
                </a:solidFill>
              </a:rPr>
              <a:t> no </a:t>
            </a:r>
            <a:r>
              <a:rPr lang="en-US" sz="1200" dirty="0" err="1" smtClean="0">
                <a:solidFill>
                  <a:prstClr val="black"/>
                </a:solidFill>
              </a:rPr>
              <a:t>fornecimento</a:t>
            </a:r>
            <a:r>
              <a:rPr lang="en-US" sz="1200" dirty="0" smtClean="0">
                <a:solidFill>
                  <a:prstClr val="black"/>
                </a:solidFill>
              </a:rPr>
              <a:t> do </a:t>
            </a:r>
            <a:r>
              <a:rPr lang="en-US" sz="1200" b="1" dirty="0" err="1" smtClean="0">
                <a:solidFill>
                  <a:prstClr val="black"/>
                </a:solidFill>
              </a:rPr>
              <a:t>conteúdo</a:t>
            </a:r>
            <a:r>
              <a:rPr lang="en-US" sz="1200" b="1" dirty="0" smtClean="0">
                <a:solidFill>
                  <a:prstClr val="black"/>
                </a:solidFill>
              </a:rPr>
              <a:t> online e offline </a:t>
            </a:r>
            <a:r>
              <a:rPr lang="en-US" sz="1200" dirty="0" err="1" smtClean="0">
                <a:solidFill>
                  <a:prstClr val="black"/>
                </a:solidFill>
              </a:rPr>
              <a:t>pela</a:t>
            </a:r>
            <a:r>
              <a:rPr lang="en-US" sz="1200" dirty="0" smtClean="0">
                <a:solidFill>
                  <a:prstClr val="black"/>
                </a:solidFill>
              </a:rPr>
              <a:t>  </a:t>
            </a:r>
            <a:r>
              <a:rPr lang="en-US" sz="1200" dirty="0" err="1" smtClean="0">
                <a:solidFill>
                  <a:prstClr val="black"/>
                </a:solidFill>
              </a:rPr>
              <a:t>plataforma</a:t>
            </a:r>
            <a:r>
              <a:rPr lang="en-US" sz="1200" dirty="0" smtClean="0">
                <a:solidFill>
                  <a:prstClr val="black"/>
                </a:solidFill>
              </a:rPr>
              <a:t> </a:t>
            </a:r>
            <a:r>
              <a:rPr lang="en-US" sz="1200" dirty="0" err="1" smtClean="0">
                <a:solidFill>
                  <a:prstClr val="black"/>
                </a:solidFill>
              </a:rPr>
              <a:t>Foodflow</a:t>
            </a:r>
            <a:r>
              <a:rPr lang="en-US" sz="1200" dirty="0" smtClean="0">
                <a:solidFill>
                  <a:prstClr val="black"/>
                </a:solidFill>
              </a:rPr>
              <a:t>, </a:t>
            </a:r>
            <a:r>
              <a:rPr lang="en-US" sz="1200" dirty="0" err="1" smtClean="0">
                <a:solidFill>
                  <a:prstClr val="black"/>
                </a:solidFill>
              </a:rPr>
              <a:t>gerando</a:t>
            </a:r>
            <a:r>
              <a:rPr lang="en-US" sz="1200" dirty="0" smtClean="0">
                <a:solidFill>
                  <a:prstClr val="black"/>
                </a:solidFill>
              </a:rPr>
              <a:t> </a:t>
            </a:r>
            <a:r>
              <a:rPr lang="en-US" sz="1200" b="1" dirty="0" err="1" smtClean="0">
                <a:solidFill>
                  <a:prstClr val="black"/>
                </a:solidFill>
              </a:rPr>
              <a:t>rastreabilidade</a:t>
            </a:r>
            <a:r>
              <a:rPr lang="en-US" sz="1200" dirty="0" smtClean="0">
                <a:solidFill>
                  <a:prstClr val="black"/>
                </a:solidFill>
              </a:rPr>
              <a:t> </a:t>
            </a:r>
            <a:r>
              <a:rPr lang="en-US" sz="1200" dirty="0" err="1" smtClean="0">
                <a:solidFill>
                  <a:prstClr val="black"/>
                </a:solidFill>
              </a:rPr>
              <a:t>em</a:t>
            </a:r>
            <a:r>
              <a:rPr lang="en-US" sz="1200" dirty="0" smtClean="0">
                <a:solidFill>
                  <a:prstClr val="black"/>
                </a:solidFill>
              </a:rPr>
              <a:t> </a:t>
            </a:r>
            <a:r>
              <a:rPr lang="en-US" sz="1200" dirty="0" err="1" smtClean="0">
                <a:solidFill>
                  <a:prstClr val="black"/>
                </a:solidFill>
              </a:rPr>
              <a:t>todo</a:t>
            </a:r>
            <a:r>
              <a:rPr lang="en-US" sz="1200" dirty="0" smtClean="0">
                <a:solidFill>
                  <a:prstClr val="black"/>
                </a:solidFill>
              </a:rPr>
              <a:t> o </a:t>
            </a:r>
            <a:r>
              <a:rPr lang="en-US" sz="1200" dirty="0" err="1" smtClean="0">
                <a:solidFill>
                  <a:prstClr val="black"/>
                </a:solidFill>
              </a:rPr>
              <a:t>processo</a:t>
            </a:r>
            <a:r>
              <a:rPr lang="en-US" sz="1200" dirty="0" smtClean="0">
                <a:solidFill>
                  <a:prstClr val="black"/>
                </a:solidFill>
              </a:rPr>
              <a:t> </a:t>
            </a:r>
            <a:r>
              <a:rPr lang="en-US" sz="1200" dirty="0" err="1" smtClean="0">
                <a:solidFill>
                  <a:prstClr val="black"/>
                </a:solidFill>
              </a:rPr>
              <a:t>registrado</a:t>
            </a:r>
            <a:r>
              <a:rPr lang="en-US" sz="1200" dirty="0" smtClean="0">
                <a:solidFill>
                  <a:prstClr val="black"/>
                </a:solidFill>
              </a:rPr>
              <a:t> no </a:t>
            </a:r>
            <a:r>
              <a:rPr lang="en-US" sz="1200" dirty="0" err="1" smtClean="0">
                <a:solidFill>
                  <a:prstClr val="black"/>
                </a:solidFill>
              </a:rPr>
              <a:t>sistema</a:t>
            </a:r>
            <a:r>
              <a:rPr lang="en-US" sz="1200" dirty="0" smtClean="0">
                <a:solidFill>
                  <a:prstClr val="black"/>
                </a:solidFill>
              </a:rPr>
              <a:t>.</a:t>
            </a:r>
            <a:endParaRPr lang="fr-FR" sz="1200" dirty="0">
              <a:solidFill>
                <a:prstClr val="black"/>
              </a:solidFill>
            </a:endParaRPr>
          </a:p>
        </p:txBody>
      </p:sp>
      <p:sp>
        <p:nvSpPr>
          <p:cNvPr id="18" name="Arc 17"/>
          <p:cNvSpPr/>
          <p:nvPr/>
        </p:nvSpPr>
        <p:spPr>
          <a:xfrm rot="14028102">
            <a:off x="3506629" y="2371089"/>
            <a:ext cx="1917854" cy="1575694"/>
          </a:xfrm>
          <a:prstGeom prst="arc">
            <a:avLst>
              <a:gd name="adj1" fmla="val 16200000"/>
              <a:gd name="adj2" fmla="val 47236"/>
            </a:avLst>
          </a:prstGeom>
          <a:ln w="28575">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solidFill>
                <a:srgbClr val="7030A0"/>
              </a:solidFill>
            </a:endParaRPr>
          </a:p>
        </p:txBody>
      </p:sp>
      <p:sp>
        <p:nvSpPr>
          <p:cNvPr id="30" name="Forme libre 29"/>
          <p:cNvSpPr/>
          <p:nvPr/>
        </p:nvSpPr>
        <p:spPr>
          <a:xfrm>
            <a:off x="3990418" y="1570898"/>
            <a:ext cx="402609" cy="719363"/>
          </a:xfrm>
          <a:custGeom>
            <a:avLst/>
            <a:gdLst>
              <a:gd name="connsiteX0" fmla="*/ 0 w 402609"/>
              <a:gd name="connsiteY0" fmla="*/ 719363 h 719363"/>
              <a:gd name="connsiteX1" fmla="*/ 272955 w 402609"/>
              <a:gd name="connsiteY1" fmla="*/ 521470 h 719363"/>
              <a:gd name="connsiteX2" fmla="*/ 388961 w 402609"/>
              <a:gd name="connsiteY2" fmla="*/ 57446 h 719363"/>
              <a:gd name="connsiteX3" fmla="*/ 395785 w 402609"/>
              <a:gd name="connsiteY3" fmla="*/ 23327 h 719363"/>
            </a:gdLst>
            <a:ahLst/>
            <a:cxnLst>
              <a:cxn ang="0">
                <a:pos x="connsiteX0" y="connsiteY0"/>
              </a:cxn>
              <a:cxn ang="0">
                <a:pos x="connsiteX1" y="connsiteY1"/>
              </a:cxn>
              <a:cxn ang="0">
                <a:pos x="connsiteX2" y="connsiteY2"/>
              </a:cxn>
              <a:cxn ang="0">
                <a:pos x="connsiteX3" y="connsiteY3"/>
              </a:cxn>
            </a:cxnLst>
            <a:rect l="l" t="t" r="r" b="b"/>
            <a:pathLst>
              <a:path w="402609" h="719363">
                <a:moveTo>
                  <a:pt x="0" y="719363"/>
                </a:moveTo>
                <a:cubicBezTo>
                  <a:pt x="104064" y="675576"/>
                  <a:pt x="208128" y="631789"/>
                  <a:pt x="272955" y="521470"/>
                </a:cubicBezTo>
                <a:cubicBezTo>
                  <a:pt x="337782" y="411150"/>
                  <a:pt x="368489" y="140470"/>
                  <a:pt x="388961" y="57446"/>
                </a:cubicBezTo>
                <a:cubicBezTo>
                  <a:pt x="409433" y="-25578"/>
                  <a:pt x="402609" y="-1126"/>
                  <a:pt x="395785" y="23327"/>
                </a:cubicBezTo>
              </a:path>
            </a:pathLst>
          </a:custGeom>
          <a:noFill/>
          <a:ln w="28575">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solidFill>
                <a:schemeClr val="accent6">
                  <a:lumMod val="75000"/>
                </a:schemeClr>
              </a:solidFill>
            </a:endParaRPr>
          </a:p>
        </p:txBody>
      </p:sp>
      <p:sp>
        <p:nvSpPr>
          <p:cNvPr id="3073" name="Triangle isocèle 3072"/>
          <p:cNvSpPr/>
          <p:nvPr/>
        </p:nvSpPr>
        <p:spPr>
          <a:xfrm>
            <a:off x="4285997" y="1528779"/>
            <a:ext cx="216024" cy="169785"/>
          </a:xfrm>
          <a:prstGeom prst="triangle">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sp>
        <p:nvSpPr>
          <p:cNvPr id="3075" name="Rectangle 3074"/>
          <p:cNvSpPr/>
          <p:nvPr/>
        </p:nvSpPr>
        <p:spPr>
          <a:xfrm>
            <a:off x="2948062" y="1147067"/>
            <a:ext cx="3712170" cy="369332"/>
          </a:xfrm>
          <a:prstGeom prst="rect">
            <a:avLst/>
          </a:prstGeom>
          <a:noFill/>
        </p:spPr>
        <p:txBody>
          <a:bodyPr wrap="none">
            <a:spAutoFit/>
          </a:bodyPr>
          <a:lstStyle/>
          <a:p>
            <a:r>
              <a:rPr lang="en-US" b="1" cap="small" dirty="0" err="1" smtClean="0">
                <a:solidFill>
                  <a:schemeClr val="accent6">
                    <a:lumMod val="75000"/>
                  </a:schemeClr>
                </a:solidFill>
              </a:rPr>
              <a:t>Visão</a:t>
            </a:r>
            <a:r>
              <a:rPr lang="en-US" b="1" cap="small" dirty="0" smtClean="0">
                <a:solidFill>
                  <a:schemeClr val="accent6">
                    <a:lumMod val="75000"/>
                  </a:schemeClr>
                </a:solidFill>
              </a:rPr>
              <a:t> 360</a:t>
            </a:r>
            <a:r>
              <a:rPr lang="fr-FR" dirty="0">
                <a:solidFill>
                  <a:schemeClr val="accent6">
                    <a:lumMod val="75000"/>
                  </a:schemeClr>
                </a:solidFill>
              </a:rPr>
              <a:t> </a:t>
            </a:r>
            <a:r>
              <a:rPr lang="fr-FR" b="1" dirty="0">
                <a:solidFill>
                  <a:schemeClr val="accent6">
                    <a:lumMod val="75000"/>
                  </a:schemeClr>
                </a:solidFill>
              </a:rPr>
              <a:t>°</a:t>
            </a:r>
            <a:r>
              <a:rPr lang="en-US" b="1" cap="small" dirty="0" smtClean="0">
                <a:solidFill>
                  <a:schemeClr val="accent6">
                    <a:lumMod val="75000"/>
                  </a:schemeClr>
                </a:solidFill>
              </a:rPr>
              <a:t> </a:t>
            </a:r>
            <a:r>
              <a:rPr lang="en-US" b="1" cap="small" dirty="0">
                <a:solidFill>
                  <a:schemeClr val="accent6">
                    <a:lumMod val="75000"/>
                  </a:schemeClr>
                </a:solidFill>
              </a:rPr>
              <a:t>+ </a:t>
            </a:r>
            <a:r>
              <a:rPr lang="en-US" b="1" cap="small" dirty="0" smtClean="0">
                <a:solidFill>
                  <a:schemeClr val="accent6">
                    <a:lumMod val="75000"/>
                  </a:schemeClr>
                </a:solidFill>
              </a:rPr>
              <a:t>“</a:t>
            </a:r>
            <a:r>
              <a:rPr lang="en-US" b="1" cap="small" dirty="0" err="1" smtClean="0">
                <a:solidFill>
                  <a:schemeClr val="accent6">
                    <a:lumMod val="75000"/>
                  </a:schemeClr>
                </a:solidFill>
              </a:rPr>
              <a:t>totum</a:t>
            </a:r>
            <a:r>
              <a:rPr lang="en-US" b="1" cap="small" dirty="0" smtClean="0">
                <a:solidFill>
                  <a:schemeClr val="accent6">
                    <a:lumMod val="75000"/>
                  </a:schemeClr>
                </a:solidFill>
              </a:rPr>
              <a:t> approach” </a:t>
            </a:r>
            <a:endParaRPr lang="en-US" b="1" cap="small" dirty="0">
              <a:solidFill>
                <a:schemeClr val="accent6">
                  <a:lumMod val="75000"/>
                </a:schemeClr>
              </a:solidFill>
            </a:endParaRPr>
          </a:p>
        </p:txBody>
      </p:sp>
      <p:sp>
        <p:nvSpPr>
          <p:cNvPr id="3076" name="Ellipse 3075"/>
          <p:cNvSpPr/>
          <p:nvPr/>
        </p:nvSpPr>
        <p:spPr>
          <a:xfrm>
            <a:off x="5242007" y="2571750"/>
            <a:ext cx="93168" cy="93168"/>
          </a:xfrm>
          <a:prstGeom prst="ellipse">
            <a:avLst/>
          </a:prstGeom>
          <a:solidFill>
            <a:srgbClr val="991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cxnSp>
        <p:nvCxnSpPr>
          <p:cNvPr id="3078" name="Connecteur droit 3077"/>
          <p:cNvCxnSpPr/>
          <p:nvPr/>
        </p:nvCxnSpPr>
        <p:spPr>
          <a:xfrm flipV="1">
            <a:off x="5302068" y="2282946"/>
            <a:ext cx="1260364" cy="328474"/>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079" name="Rectangle 3078"/>
          <p:cNvSpPr/>
          <p:nvPr/>
        </p:nvSpPr>
        <p:spPr>
          <a:xfrm>
            <a:off x="6660232" y="1831802"/>
            <a:ext cx="2286000" cy="1015663"/>
          </a:xfrm>
          <a:prstGeom prst="rect">
            <a:avLst/>
          </a:prstGeom>
        </p:spPr>
        <p:txBody>
          <a:bodyPr wrap="square">
            <a:spAutoFit/>
          </a:bodyPr>
          <a:lstStyle/>
          <a:p>
            <a:r>
              <a:rPr lang="en-US" sz="1200" b="1" dirty="0" err="1" smtClean="0">
                <a:solidFill>
                  <a:prstClr val="black"/>
                </a:solidFill>
              </a:rPr>
              <a:t>Projeto</a:t>
            </a:r>
            <a:r>
              <a:rPr lang="en-US" sz="1200" b="1" dirty="0" smtClean="0">
                <a:solidFill>
                  <a:prstClr val="black"/>
                </a:solidFill>
              </a:rPr>
              <a:t> </a:t>
            </a:r>
            <a:r>
              <a:rPr lang="en-US" sz="1200" b="1" dirty="0" err="1" smtClean="0">
                <a:solidFill>
                  <a:prstClr val="black"/>
                </a:solidFill>
              </a:rPr>
              <a:t>Sustentável</a:t>
            </a:r>
            <a:r>
              <a:rPr lang="en-US" sz="1200" b="1" dirty="0">
                <a:solidFill>
                  <a:prstClr val="black"/>
                </a:solidFill>
              </a:rPr>
              <a:t> </a:t>
            </a:r>
            <a:r>
              <a:rPr lang="en-US" sz="1200" dirty="0" err="1" smtClean="0">
                <a:solidFill>
                  <a:prstClr val="black"/>
                </a:solidFill>
              </a:rPr>
              <a:t>que</a:t>
            </a:r>
            <a:r>
              <a:rPr lang="en-US" sz="1200" dirty="0" smtClean="0">
                <a:solidFill>
                  <a:prstClr val="black"/>
                </a:solidFill>
              </a:rPr>
              <a:t> </a:t>
            </a:r>
            <a:r>
              <a:rPr lang="en-US" sz="1200" dirty="0" err="1" smtClean="0">
                <a:solidFill>
                  <a:prstClr val="black"/>
                </a:solidFill>
              </a:rPr>
              <a:t>valoriza</a:t>
            </a:r>
            <a:r>
              <a:rPr lang="en-US" sz="1200" dirty="0" smtClean="0">
                <a:solidFill>
                  <a:prstClr val="black"/>
                </a:solidFill>
              </a:rPr>
              <a:t> </a:t>
            </a:r>
            <a:r>
              <a:rPr lang="en-US" sz="1200" dirty="0" err="1" smtClean="0">
                <a:solidFill>
                  <a:prstClr val="black"/>
                </a:solidFill>
              </a:rPr>
              <a:t>cada</a:t>
            </a:r>
            <a:r>
              <a:rPr lang="en-US" sz="1200" dirty="0" smtClean="0">
                <a:solidFill>
                  <a:prstClr val="black"/>
                </a:solidFill>
              </a:rPr>
              <a:t> </a:t>
            </a:r>
            <a:r>
              <a:rPr lang="en-US" sz="1200" dirty="0" err="1" smtClean="0">
                <a:solidFill>
                  <a:prstClr val="black"/>
                </a:solidFill>
              </a:rPr>
              <a:t>etapa</a:t>
            </a:r>
            <a:r>
              <a:rPr lang="en-US" sz="1200" dirty="0" smtClean="0">
                <a:solidFill>
                  <a:prstClr val="black"/>
                </a:solidFill>
              </a:rPr>
              <a:t> de </a:t>
            </a:r>
            <a:r>
              <a:rPr lang="en-US" sz="1200" dirty="0" err="1" smtClean="0">
                <a:solidFill>
                  <a:prstClr val="black"/>
                </a:solidFill>
              </a:rPr>
              <a:t>desenvolvimento</a:t>
            </a:r>
            <a:r>
              <a:rPr lang="en-US" sz="1200" dirty="0" smtClean="0">
                <a:solidFill>
                  <a:prstClr val="black"/>
                </a:solidFill>
              </a:rPr>
              <a:t> </a:t>
            </a:r>
            <a:r>
              <a:rPr lang="en-US" sz="1200" dirty="0" err="1" smtClean="0">
                <a:solidFill>
                  <a:prstClr val="black"/>
                </a:solidFill>
              </a:rPr>
              <a:t>para</a:t>
            </a:r>
            <a:r>
              <a:rPr lang="en-US" sz="1200" dirty="0" smtClean="0">
                <a:solidFill>
                  <a:prstClr val="black"/>
                </a:solidFill>
              </a:rPr>
              <a:t> </a:t>
            </a:r>
            <a:r>
              <a:rPr lang="en-US" sz="1200" dirty="0" err="1" smtClean="0">
                <a:solidFill>
                  <a:prstClr val="black"/>
                </a:solidFill>
              </a:rPr>
              <a:t>produzir</a:t>
            </a:r>
            <a:r>
              <a:rPr lang="en-US" sz="1200" dirty="0" smtClean="0">
                <a:solidFill>
                  <a:prstClr val="black"/>
                </a:solidFill>
              </a:rPr>
              <a:t> um </a:t>
            </a:r>
            <a:r>
              <a:rPr lang="en-US" sz="1200" dirty="0" err="1" smtClean="0">
                <a:solidFill>
                  <a:prstClr val="black"/>
                </a:solidFill>
              </a:rPr>
              <a:t>conteúdo</a:t>
            </a:r>
            <a:r>
              <a:rPr lang="en-US" sz="1200" dirty="0" smtClean="0">
                <a:solidFill>
                  <a:prstClr val="black"/>
                </a:solidFill>
              </a:rPr>
              <a:t> de </a:t>
            </a:r>
            <a:r>
              <a:rPr lang="en-US" sz="1200" dirty="0" err="1" smtClean="0">
                <a:solidFill>
                  <a:prstClr val="black"/>
                </a:solidFill>
              </a:rPr>
              <a:t>qualidade</a:t>
            </a:r>
            <a:r>
              <a:rPr lang="en-US" sz="1200" dirty="0" smtClean="0">
                <a:solidFill>
                  <a:prstClr val="black"/>
                </a:solidFill>
              </a:rPr>
              <a:t> </a:t>
            </a:r>
            <a:r>
              <a:rPr lang="en-US" sz="1200" dirty="0" err="1" smtClean="0">
                <a:solidFill>
                  <a:prstClr val="black"/>
                </a:solidFill>
              </a:rPr>
              <a:t>na</a:t>
            </a:r>
            <a:r>
              <a:rPr lang="en-US" sz="1200" dirty="0" smtClean="0">
                <a:solidFill>
                  <a:prstClr val="black"/>
                </a:solidFill>
              </a:rPr>
              <a:t> </a:t>
            </a:r>
            <a:r>
              <a:rPr lang="en-US" sz="1200" dirty="0" err="1" smtClean="0">
                <a:solidFill>
                  <a:prstClr val="black"/>
                </a:solidFill>
              </a:rPr>
              <a:t>prática</a:t>
            </a:r>
            <a:r>
              <a:rPr lang="en-US" sz="1200" dirty="0" smtClean="0">
                <a:solidFill>
                  <a:prstClr val="black"/>
                </a:solidFill>
              </a:rPr>
              <a:t>.</a:t>
            </a:r>
            <a:endParaRPr lang="en-US" sz="1200" dirty="0">
              <a:solidFill>
                <a:prstClr val="black"/>
              </a:solidFill>
            </a:endParaRPr>
          </a:p>
        </p:txBody>
      </p:sp>
      <p:sp>
        <p:nvSpPr>
          <p:cNvPr id="3080" name="Rectangle 3079"/>
          <p:cNvSpPr/>
          <p:nvPr/>
        </p:nvSpPr>
        <p:spPr>
          <a:xfrm>
            <a:off x="6173062" y="3633286"/>
            <a:ext cx="2773170" cy="830997"/>
          </a:xfrm>
          <a:prstGeom prst="rect">
            <a:avLst/>
          </a:prstGeom>
        </p:spPr>
        <p:txBody>
          <a:bodyPr wrap="square">
            <a:spAutoFit/>
          </a:bodyPr>
          <a:lstStyle/>
          <a:p>
            <a:r>
              <a:rPr lang="en-US" sz="1200" b="1" dirty="0" err="1" smtClean="0">
                <a:solidFill>
                  <a:prstClr val="black"/>
                </a:solidFill>
              </a:rPr>
              <a:t>Transparência</a:t>
            </a:r>
            <a:r>
              <a:rPr lang="en-US" sz="1200" dirty="0" smtClean="0">
                <a:solidFill>
                  <a:prstClr val="black"/>
                </a:solidFill>
              </a:rPr>
              <a:t> </a:t>
            </a:r>
            <a:r>
              <a:rPr lang="en-US" sz="1200" dirty="0" err="1" smtClean="0">
                <a:solidFill>
                  <a:prstClr val="black"/>
                </a:solidFill>
              </a:rPr>
              <a:t>na</a:t>
            </a:r>
            <a:r>
              <a:rPr lang="en-US" sz="1200" dirty="0" smtClean="0">
                <a:solidFill>
                  <a:prstClr val="black"/>
                </a:solidFill>
              </a:rPr>
              <a:t> </a:t>
            </a:r>
            <a:r>
              <a:rPr lang="en-US" sz="1200" dirty="0" err="1" smtClean="0">
                <a:solidFill>
                  <a:prstClr val="black"/>
                </a:solidFill>
              </a:rPr>
              <a:t>informação</a:t>
            </a:r>
            <a:r>
              <a:rPr lang="en-US" sz="1200" dirty="0" smtClean="0">
                <a:solidFill>
                  <a:prstClr val="black"/>
                </a:solidFill>
              </a:rPr>
              <a:t> com </a:t>
            </a:r>
            <a:r>
              <a:rPr lang="en-US" sz="1200" dirty="0" err="1" smtClean="0">
                <a:solidFill>
                  <a:prstClr val="black"/>
                </a:solidFill>
              </a:rPr>
              <a:t>nossos</a:t>
            </a:r>
            <a:r>
              <a:rPr lang="en-US" sz="1200" dirty="0" smtClean="0">
                <a:solidFill>
                  <a:prstClr val="black"/>
                </a:solidFill>
              </a:rPr>
              <a:t> </a:t>
            </a:r>
            <a:r>
              <a:rPr lang="en-US" sz="1200" dirty="0" err="1" smtClean="0">
                <a:solidFill>
                  <a:prstClr val="black"/>
                </a:solidFill>
              </a:rPr>
              <a:t>clientes</a:t>
            </a:r>
            <a:r>
              <a:rPr lang="en-US" sz="1200" dirty="0" smtClean="0">
                <a:solidFill>
                  <a:prstClr val="black"/>
                </a:solidFill>
              </a:rPr>
              <a:t> </a:t>
            </a:r>
            <a:r>
              <a:rPr lang="en-US" sz="1200" dirty="0" err="1" smtClean="0">
                <a:solidFill>
                  <a:prstClr val="black"/>
                </a:solidFill>
              </a:rPr>
              <a:t>para</a:t>
            </a:r>
            <a:r>
              <a:rPr lang="en-US" sz="1200" dirty="0" smtClean="0">
                <a:solidFill>
                  <a:prstClr val="black"/>
                </a:solidFill>
              </a:rPr>
              <a:t> </a:t>
            </a:r>
            <a:r>
              <a:rPr lang="en-US" sz="1200" b="1" dirty="0" err="1" smtClean="0">
                <a:solidFill>
                  <a:prstClr val="black"/>
                </a:solidFill>
              </a:rPr>
              <a:t>otimizar</a:t>
            </a:r>
            <a:r>
              <a:rPr lang="en-US" sz="1200" dirty="0" smtClean="0">
                <a:solidFill>
                  <a:prstClr val="black"/>
                </a:solidFill>
              </a:rPr>
              <a:t>  o </a:t>
            </a:r>
            <a:r>
              <a:rPr lang="en-US" sz="1200" dirty="0" err="1" smtClean="0">
                <a:solidFill>
                  <a:prstClr val="black"/>
                </a:solidFill>
              </a:rPr>
              <a:t>processo</a:t>
            </a:r>
            <a:r>
              <a:rPr lang="en-US" sz="1200" dirty="0">
                <a:solidFill>
                  <a:prstClr val="black"/>
                </a:solidFill>
              </a:rPr>
              <a:t> </a:t>
            </a:r>
            <a:r>
              <a:rPr lang="en-US" sz="1200" dirty="0" smtClean="0">
                <a:solidFill>
                  <a:prstClr val="black"/>
                </a:solidFill>
              </a:rPr>
              <a:t>e </a:t>
            </a:r>
            <a:r>
              <a:rPr lang="en-US" sz="1200" dirty="0" err="1" smtClean="0">
                <a:solidFill>
                  <a:prstClr val="black"/>
                </a:solidFill>
              </a:rPr>
              <a:t>causar</a:t>
            </a:r>
            <a:r>
              <a:rPr lang="en-US" sz="1200" dirty="0" smtClean="0">
                <a:solidFill>
                  <a:prstClr val="black"/>
                </a:solidFill>
              </a:rPr>
              <a:t> um </a:t>
            </a:r>
            <a:r>
              <a:rPr lang="en-US" sz="1200" dirty="0" err="1" smtClean="0">
                <a:solidFill>
                  <a:prstClr val="black"/>
                </a:solidFill>
              </a:rPr>
              <a:t>impacto</a:t>
            </a:r>
            <a:r>
              <a:rPr lang="en-US" sz="1200" dirty="0" smtClean="0">
                <a:solidFill>
                  <a:prstClr val="black"/>
                </a:solidFill>
              </a:rPr>
              <a:t> </a:t>
            </a:r>
            <a:r>
              <a:rPr lang="en-US" sz="1200" dirty="0" err="1" smtClean="0">
                <a:solidFill>
                  <a:prstClr val="black"/>
                </a:solidFill>
              </a:rPr>
              <a:t>positivo</a:t>
            </a:r>
            <a:r>
              <a:rPr lang="en-US" sz="1200" dirty="0" smtClean="0">
                <a:solidFill>
                  <a:prstClr val="black"/>
                </a:solidFill>
              </a:rPr>
              <a:t> </a:t>
            </a:r>
            <a:r>
              <a:rPr lang="en-US" sz="1200" dirty="0" err="1" smtClean="0">
                <a:solidFill>
                  <a:prstClr val="black"/>
                </a:solidFill>
              </a:rPr>
              <a:t>nas</a:t>
            </a:r>
            <a:r>
              <a:rPr lang="en-US" sz="1200" dirty="0" smtClean="0">
                <a:solidFill>
                  <a:prstClr val="black"/>
                </a:solidFill>
              </a:rPr>
              <a:t> </a:t>
            </a:r>
            <a:r>
              <a:rPr lang="en-US" sz="1200" dirty="0" err="1" smtClean="0">
                <a:solidFill>
                  <a:prstClr val="black"/>
                </a:solidFill>
              </a:rPr>
              <a:t>pessoas</a:t>
            </a:r>
            <a:r>
              <a:rPr lang="en-US" sz="1200" dirty="0" smtClean="0">
                <a:solidFill>
                  <a:prstClr val="black"/>
                </a:solidFill>
              </a:rPr>
              <a:t> e no </a:t>
            </a:r>
            <a:r>
              <a:rPr lang="en-US" sz="1200" dirty="0" err="1" smtClean="0">
                <a:solidFill>
                  <a:prstClr val="black"/>
                </a:solidFill>
              </a:rPr>
              <a:t>ambiente</a:t>
            </a:r>
            <a:r>
              <a:rPr lang="en-US" sz="1200" dirty="0" smtClean="0">
                <a:solidFill>
                  <a:prstClr val="black"/>
                </a:solidFill>
              </a:rPr>
              <a:t>.</a:t>
            </a:r>
            <a:endParaRPr lang="en-US" sz="1200" dirty="0">
              <a:solidFill>
                <a:prstClr val="black"/>
              </a:solidFill>
            </a:endParaRPr>
          </a:p>
        </p:txBody>
      </p:sp>
      <p:cxnSp>
        <p:nvCxnSpPr>
          <p:cNvPr id="3082" name="Connecteur droit 3081"/>
          <p:cNvCxnSpPr/>
          <p:nvPr/>
        </p:nvCxnSpPr>
        <p:spPr>
          <a:xfrm>
            <a:off x="6660232" y="1915948"/>
            <a:ext cx="0" cy="7200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43" name="Ellipse 42"/>
          <p:cNvSpPr/>
          <p:nvPr/>
        </p:nvSpPr>
        <p:spPr>
          <a:xfrm>
            <a:off x="4910880" y="3723878"/>
            <a:ext cx="93168" cy="93168"/>
          </a:xfrm>
          <a:prstGeom prst="ellipse">
            <a:avLst/>
          </a:prstGeom>
          <a:solidFill>
            <a:srgbClr val="991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cxnSp>
        <p:nvCxnSpPr>
          <p:cNvPr id="44" name="Connecteur droit 43"/>
          <p:cNvCxnSpPr/>
          <p:nvPr/>
        </p:nvCxnSpPr>
        <p:spPr>
          <a:xfrm>
            <a:off x="4933108" y="3758434"/>
            <a:ext cx="1168476" cy="253476"/>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Connecteur droit 45"/>
          <p:cNvCxnSpPr/>
          <p:nvPr/>
        </p:nvCxnSpPr>
        <p:spPr>
          <a:xfrm>
            <a:off x="6156176" y="3673895"/>
            <a:ext cx="0" cy="5760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47" name="Ellipse 46"/>
          <p:cNvSpPr/>
          <p:nvPr/>
        </p:nvSpPr>
        <p:spPr>
          <a:xfrm>
            <a:off x="3648677" y="3336916"/>
            <a:ext cx="93168" cy="93168"/>
          </a:xfrm>
          <a:prstGeom prst="ellipse">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accent6">
                  <a:lumMod val="60000"/>
                  <a:lumOff val="40000"/>
                </a:schemeClr>
              </a:solidFill>
            </a:endParaRPr>
          </a:p>
        </p:txBody>
      </p:sp>
      <p:cxnSp>
        <p:nvCxnSpPr>
          <p:cNvPr id="48" name="Connecteur droit 47"/>
          <p:cNvCxnSpPr/>
          <p:nvPr/>
        </p:nvCxnSpPr>
        <p:spPr>
          <a:xfrm flipV="1">
            <a:off x="2915816" y="3383500"/>
            <a:ext cx="779445" cy="700458"/>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Connecteur droit 49"/>
          <p:cNvCxnSpPr/>
          <p:nvPr/>
        </p:nvCxnSpPr>
        <p:spPr>
          <a:xfrm>
            <a:off x="2843808" y="3867894"/>
            <a:ext cx="0" cy="5400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53" name="Ellipse 52"/>
          <p:cNvSpPr/>
          <p:nvPr/>
        </p:nvSpPr>
        <p:spPr>
          <a:xfrm>
            <a:off x="3588239" y="2674785"/>
            <a:ext cx="93168" cy="93168"/>
          </a:xfrm>
          <a:prstGeom prst="ellipse">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accent6">
                  <a:lumMod val="60000"/>
                  <a:lumOff val="40000"/>
                </a:schemeClr>
              </a:solidFill>
            </a:endParaRPr>
          </a:p>
        </p:txBody>
      </p:sp>
      <p:cxnSp>
        <p:nvCxnSpPr>
          <p:cNvPr id="54" name="Connecteur droit 53"/>
          <p:cNvCxnSpPr/>
          <p:nvPr/>
        </p:nvCxnSpPr>
        <p:spPr>
          <a:xfrm>
            <a:off x="2411760" y="2290261"/>
            <a:ext cx="1221158" cy="431108"/>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5" name="Connecteur droit 54"/>
          <p:cNvCxnSpPr/>
          <p:nvPr/>
        </p:nvCxnSpPr>
        <p:spPr>
          <a:xfrm>
            <a:off x="2339752" y="1635646"/>
            <a:ext cx="0" cy="14760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57" name="Rectangle 56"/>
          <p:cNvSpPr/>
          <p:nvPr/>
        </p:nvSpPr>
        <p:spPr>
          <a:xfrm>
            <a:off x="107504" y="1588117"/>
            <a:ext cx="2232248" cy="1938992"/>
          </a:xfrm>
          <a:prstGeom prst="rect">
            <a:avLst/>
          </a:prstGeom>
        </p:spPr>
        <p:txBody>
          <a:bodyPr wrap="square">
            <a:spAutoFit/>
          </a:bodyPr>
          <a:lstStyle/>
          <a:p>
            <a:pPr algn="r"/>
            <a:r>
              <a:rPr lang="fr-FR" sz="1200" b="1" dirty="0" smtClean="0">
                <a:solidFill>
                  <a:prstClr val="black"/>
                </a:solidFill>
              </a:rPr>
              <a:t>Sistema Integrado</a:t>
            </a:r>
            <a:r>
              <a:rPr lang="fr-FR" sz="1200" dirty="0" smtClean="0">
                <a:solidFill>
                  <a:prstClr val="black"/>
                </a:solidFill>
              </a:rPr>
              <a:t>:</a:t>
            </a:r>
            <a:endParaRPr lang="fr-FR" sz="1200" dirty="0">
              <a:solidFill>
                <a:prstClr val="black"/>
              </a:solidFill>
            </a:endParaRPr>
          </a:p>
          <a:p>
            <a:pPr algn="r"/>
            <a:r>
              <a:rPr lang="fr-FR" sz="1200" dirty="0" smtClean="0">
                <a:solidFill>
                  <a:prstClr val="black"/>
                </a:solidFill>
              </a:rPr>
              <a:t>Nossos clientes são </a:t>
            </a:r>
            <a:r>
              <a:rPr lang="fr-FR" sz="1200" dirty="0" smtClean="0">
                <a:solidFill>
                  <a:prstClr val="black"/>
                </a:solidFill>
              </a:rPr>
              <a:t>capazes de utilizar nossa solução em campo, utilizando um celular para tirar fotos das espécies, identificar e prospectar com o auxílio da nossa IA, novas áreas que possam ser utilizadas para coletar frutos que não seriam colhidos. </a:t>
            </a:r>
            <a:endParaRPr lang="fr-FR" sz="1200" b="1" dirty="0"/>
          </a:p>
        </p:txBody>
      </p:sp>
      <p:sp>
        <p:nvSpPr>
          <p:cNvPr id="39" name="Forme libre 29"/>
          <p:cNvSpPr/>
          <p:nvPr/>
        </p:nvSpPr>
        <p:spPr>
          <a:xfrm flipV="1">
            <a:off x="4049213" y="2111854"/>
            <a:ext cx="1372629" cy="1812823"/>
          </a:xfrm>
          <a:custGeom>
            <a:avLst/>
            <a:gdLst>
              <a:gd name="connsiteX0" fmla="*/ 0 w 402609"/>
              <a:gd name="connsiteY0" fmla="*/ 719363 h 719363"/>
              <a:gd name="connsiteX1" fmla="*/ 272955 w 402609"/>
              <a:gd name="connsiteY1" fmla="*/ 521470 h 719363"/>
              <a:gd name="connsiteX2" fmla="*/ 388961 w 402609"/>
              <a:gd name="connsiteY2" fmla="*/ 57446 h 719363"/>
              <a:gd name="connsiteX3" fmla="*/ 395785 w 402609"/>
              <a:gd name="connsiteY3" fmla="*/ 23327 h 719363"/>
              <a:gd name="connsiteX0" fmla="*/ 0 w 402609"/>
              <a:gd name="connsiteY0" fmla="*/ 719363 h 719363"/>
              <a:gd name="connsiteX1" fmla="*/ 365345 w 402609"/>
              <a:gd name="connsiteY1" fmla="*/ 511388 h 719363"/>
              <a:gd name="connsiteX2" fmla="*/ 388961 w 402609"/>
              <a:gd name="connsiteY2" fmla="*/ 57446 h 719363"/>
              <a:gd name="connsiteX3" fmla="*/ 395785 w 402609"/>
              <a:gd name="connsiteY3" fmla="*/ 23327 h 719363"/>
              <a:gd name="connsiteX0" fmla="*/ 0 w 402609"/>
              <a:gd name="connsiteY0" fmla="*/ 719363 h 719363"/>
              <a:gd name="connsiteX1" fmla="*/ 365345 w 402609"/>
              <a:gd name="connsiteY1" fmla="*/ 511388 h 719363"/>
              <a:gd name="connsiteX2" fmla="*/ 388961 w 402609"/>
              <a:gd name="connsiteY2" fmla="*/ 57446 h 719363"/>
              <a:gd name="connsiteX3" fmla="*/ 395785 w 402609"/>
              <a:gd name="connsiteY3" fmla="*/ 23327 h 719363"/>
              <a:gd name="connsiteX0" fmla="*/ 0 w 402609"/>
              <a:gd name="connsiteY0" fmla="*/ 719363 h 719363"/>
              <a:gd name="connsiteX1" fmla="*/ 238299 w 402609"/>
              <a:gd name="connsiteY1" fmla="*/ 647440 h 719363"/>
              <a:gd name="connsiteX2" fmla="*/ 365345 w 402609"/>
              <a:gd name="connsiteY2" fmla="*/ 511388 h 719363"/>
              <a:gd name="connsiteX3" fmla="*/ 388961 w 402609"/>
              <a:gd name="connsiteY3" fmla="*/ 57446 h 719363"/>
              <a:gd name="connsiteX4" fmla="*/ 395785 w 402609"/>
              <a:gd name="connsiteY4" fmla="*/ 23327 h 719363"/>
              <a:gd name="connsiteX0" fmla="*/ 0 w 402609"/>
              <a:gd name="connsiteY0" fmla="*/ 719363 h 719363"/>
              <a:gd name="connsiteX1" fmla="*/ 92715 w 402609"/>
              <a:gd name="connsiteY1" fmla="*/ 704571 h 719363"/>
              <a:gd name="connsiteX2" fmla="*/ 238299 w 402609"/>
              <a:gd name="connsiteY2" fmla="*/ 647440 h 719363"/>
              <a:gd name="connsiteX3" fmla="*/ 365345 w 402609"/>
              <a:gd name="connsiteY3" fmla="*/ 511388 h 719363"/>
              <a:gd name="connsiteX4" fmla="*/ 388961 w 402609"/>
              <a:gd name="connsiteY4" fmla="*/ 57446 h 719363"/>
              <a:gd name="connsiteX5" fmla="*/ 395785 w 402609"/>
              <a:gd name="connsiteY5" fmla="*/ 23327 h 719363"/>
              <a:gd name="connsiteX0" fmla="*/ 0 w 402609"/>
              <a:gd name="connsiteY0" fmla="*/ 719363 h 719363"/>
              <a:gd name="connsiteX1" fmla="*/ 92715 w 402609"/>
              <a:gd name="connsiteY1" fmla="*/ 704571 h 719363"/>
              <a:gd name="connsiteX2" fmla="*/ 196304 w 402609"/>
              <a:gd name="connsiteY2" fmla="*/ 650800 h 719363"/>
              <a:gd name="connsiteX3" fmla="*/ 238299 w 402609"/>
              <a:gd name="connsiteY3" fmla="*/ 647440 h 719363"/>
              <a:gd name="connsiteX4" fmla="*/ 365345 w 402609"/>
              <a:gd name="connsiteY4" fmla="*/ 511388 h 719363"/>
              <a:gd name="connsiteX5" fmla="*/ 388961 w 402609"/>
              <a:gd name="connsiteY5" fmla="*/ 57446 h 719363"/>
              <a:gd name="connsiteX6" fmla="*/ 395785 w 402609"/>
              <a:gd name="connsiteY6" fmla="*/ 23327 h 719363"/>
              <a:gd name="connsiteX0" fmla="*/ 0 w 402609"/>
              <a:gd name="connsiteY0" fmla="*/ 719363 h 719363"/>
              <a:gd name="connsiteX1" fmla="*/ 92715 w 402609"/>
              <a:gd name="connsiteY1" fmla="*/ 704571 h 719363"/>
              <a:gd name="connsiteX2" fmla="*/ 196304 w 402609"/>
              <a:gd name="connsiteY2" fmla="*/ 650800 h 719363"/>
              <a:gd name="connsiteX3" fmla="*/ 238299 w 402609"/>
              <a:gd name="connsiteY3" fmla="*/ 647440 h 719363"/>
              <a:gd name="connsiteX4" fmla="*/ 255097 w 402609"/>
              <a:gd name="connsiteY4" fmla="*/ 570144 h 719363"/>
              <a:gd name="connsiteX5" fmla="*/ 365345 w 402609"/>
              <a:gd name="connsiteY5" fmla="*/ 511388 h 719363"/>
              <a:gd name="connsiteX6" fmla="*/ 388961 w 402609"/>
              <a:gd name="connsiteY6" fmla="*/ 57446 h 719363"/>
              <a:gd name="connsiteX7" fmla="*/ 395785 w 402609"/>
              <a:gd name="connsiteY7" fmla="*/ 23327 h 719363"/>
              <a:gd name="connsiteX0" fmla="*/ 0 w 402609"/>
              <a:gd name="connsiteY0" fmla="*/ 719363 h 719363"/>
              <a:gd name="connsiteX1" fmla="*/ 92715 w 402609"/>
              <a:gd name="connsiteY1" fmla="*/ 704571 h 719363"/>
              <a:gd name="connsiteX2" fmla="*/ 196304 w 402609"/>
              <a:gd name="connsiteY2" fmla="*/ 650800 h 719363"/>
              <a:gd name="connsiteX3" fmla="*/ 224301 w 402609"/>
              <a:gd name="connsiteY3" fmla="*/ 617194 h 719363"/>
              <a:gd name="connsiteX4" fmla="*/ 255097 w 402609"/>
              <a:gd name="connsiteY4" fmla="*/ 570144 h 719363"/>
              <a:gd name="connsiteX5" fmla="*/ 365345 w 402609"/>
              <a:gd name="connsiteY5" fmla="*/ 511388 h 719363"/>
              <a:gd name="connsiteX6" fmla="*/ 388961 w 402609"/>
              <a:gd name="connsiteY6" fmla="*/ 57446 h 719363"/>
              <a:gd name="connsiteX7" fmla="*/ 395785 w 402609"/>
              <a:gd name="connsiteY7" fmla="*/ 23327 h 719363"/>
              <a:gd name="connsiteX0" fmla="*/ 0 w 402609"/>
              <a:gd name="connsiteY0" fmla="*/ 719363 h 719363"/>
              <a:gd name="connsiteX1" fmla="*/ 92715 w 402609"/>
              <a:gd name="connsiteY1" fmla="*/ 704571 h 719363"/>
              <a:gd name="connsiteX2" fmla="*/ 196304 w 402609"/>
              <a:gd name="connsiteY2" fmla="*/ 650800 h 719363"/>
              <a:gd name="connsiteX3" fmla="*/ 204703 w 402609"/>
              <a:gd name="connsiteY3" fmla="*/ 637358 h 719363"/>
              <a:gd name="connsiteX4" fmla="*/ 224301 w 402609"/>
              <a:gd name="connsiteY4" fmla="*/ 617194 h 719363"/>
              <a:gd name="connsiteX5" fmla="*/ 255097 w 402609"/>
              <a:gd name="connsiteY5" fmla="*/ 570144 h 719363"/>
              <a:gd name="connsiteX6" fmla="*/ 365345 w 402609"/>
              <a:gd name="connsiteY6" fmla="*/ 511388 h 719363"/>
              <a:gd name="connsiteX7" fmla="*/ 388961 w 402609"/>
              <a:gd name="connsiteY7" fmla="*/ 57446 h 719363"/>
              <a:gd name="connsiteX8" fmla="*/ 395785 w 402609"/>
              <a:gd name="connsiteY8" fmla="*/ 23327 h 719363"/>
              <a:gd name="connsiteX0" fmla="*/ 0 w 402609"/>
              <a:gd name="connsiteY0" fmla="*/ 719363 h 719363"/>
              <a:gd name="connsiteX1" fmla="*/ 92715 w 402609"/>
              <a:gd name="connsiteY1" fmla="*/ 704571 h 719363"/>
              <a:gd name="connsiteX2" fmla="*/ 196304 w 402609"/>
              <a:gd name="connsiteY2" fmla="*/ 650800 h 719363"/>
              <a:gd name="connsiteX3" fmla="*/ 204703 w 402609"/>
              <a:gd name="connsiteY3" fmla="*/ 637358 h 719363"/>
              <a:gd name="connsiteX4" fmla="*/ 224301 w 402609"/>
              <a:gd name="connsiteY4" fmla="*/ 617194 h 719363"/>
              <a:gd name="connsiteX5" fmla="*/ 255097 w 402609"/>
              <a:gd name="connsiteY5" fmla="*/ 570144 h 719363"/>
              <a:gd name="connsiteX6" fmla="*/ 291493 w 402609"/>
              <a:gd name="connsiteY6" fmla="*/ 506292 h 719363"/>
              <a:gd name="connsiteX7" fmla="*/ 365345 w 402609"/>
              <a:gd name="connsiteY7" fmla="*/ 511388 h 719363"/>
              <a:gd name="connsiteX8" fmla="*/ 388961 w 402609"/>
              <a:gd name="connsiteY8" fmla="*/ 57446 h 719363"/>
              <a:gd name="connsiteX9" fmla="*/ 395785 w 402609"/>
              <a:gd name="connsiteY9" fmla="*/ 23327 h 719363"/>
              <a:gd name="connsiteX0" fmla="*/ 0 w 402609"/>
              <a:gd name="connsiteY0" fmla="*/ 719363 h 719363"/>
              <a:gd name="connsiteX1" fmla="*/ 92715 w 402609"/>
              <a:gd name="connsiteY1" fmla="*/ 704571 h 719363"/>
              <a:gd name="connsiteX2" fmla="*/ 196304 w 402609"/>
              <a:gd name="connsiteY2" fmla="*/ 650800 h 719363"/>
              <a:gd name="connsiteX3" fmla="*/ 204703 w 402609"/>
              <a:gd name="connsiteY3" fmla="*/ 637358 h 719363"/>
              <a:gd name="connsiteX4" fmla="*/ 224301 w 402609"/>
              <a:gd name="connsiteY4" fmla="*/ 617194 h 719363"/>
              <a:gd name="connsiteX5" fmla="*/ 255097 w 402609"/>
              <a:gd name="connsiteY5" fmla="*/ 570144 h 719363"/>
              <a:gd name="connsiteX6" fmla="*/ 291493 w 402609"/>
              <a:gd name="connsiteY6" fmla="*/ 506292 h 719363"/>
              <a:gd name="connsiteX7" fmla="*/ 309351 w 402609"/>
              <a:gd name="connsiteY7" fmla="*/ 454257 h 719363"/>
              <a:gd name="connsiteX8" fmla="*/ 388961 w 402609"/>
              <a:gd name="connsiteY8" fmla="*/ 57446 h 719363"/>
              <a:gd name="connsiteX9" fmla="*/ 395785 w 402609"/>
              <a:gd name="connsiteY9" fmla="*/ 23327 h 719363"/>
              <a:gd name="connsiteX0" fmla="*/ 0 w 402609"/>
              <a:gd name="connsiteY0" fmla="*/ 719363 h 719363"/>
              <a:gd name="connsiteX1" fmla="*/ 92715 w 402609"/>
              <a:gd name="connsiteY1" fmla="*/ 704571 h 719363"/>
              <a:gd name="connsiteX2" fmla="*/ 196304 w 402609"/>
              <a:gd name="connsiteY2" fmla="*/ 650800 h 719363"/>
              <a:gd name="connsiteX3" fmla="*/ 204703 w 402609"/>
              <a:gd name="connsiteY3" fmla="*/ 637358 h 719363"/>
              <a:gd name="connsiteX4" fmla="*/ 224301 w 402609"/>
              <a:gd name="connsiteY4" fmla="*/ 617194 h 719363"/>
              <a:gd name="connsiteX5" fmla="*/ 255097 w 402609"/>
              <a:gd name="connsiteY5" fmla="*/ 570144 h 719363"/>
              <a:gd name="connsiteX6" fmla="*/ 291493 w 402609"/>
              <a:gd name="connsiteY6" fmla="*/ 506292 h 719363"/>
              <a:gd name="connsiteX7" fmla="*/ 309351 w 402609"/>
              <a:gd name="connsiteY7" fmla="*/ 454257 h 719363"/>
              <a:gd name="connsiteX8" fmla="*/ 325089 w 402609"/>
              <a:gd name="connsiteY8" fmla="*/ 304652 h 719363"/>
              <a:gd name="connsiteX9" fmla="*/ 388961 w 402609"/>
              <a:gd name="connsiteY9" fmla="*/ 57446 h 719363"/>
              <a:gd name="connsiteX10" fmla="*/ 395785 w 402609"/>
              <a:gd name="connsiteY10" fmla="*/ 23327 h 719363"/>
              <a:gd name="connsiteX0" fmla="*/ 0 w 402609"/>
              <a:gd name="connsiteY0" fmla="*/ 719363 h 719363"/>
              <a:gd name="connsiteX1" fmla="*/ 92715 w 402609"/>
              <a:gd name="connsiteY1" fmla="*/ 704571 h 719363"/>
              <a:gd name="connsiteX2" fmla="*/ 196304 w 402609"/>
              <a:gd name="connsiteY2" fmla="*/ 650800 h 719363"/>
              <a:gd name="connsiteX3" fmla="*/ 204703 w 402609"/>
              <a:gd name="connsiteY3" fmla="*/ 637358 h 719363"/>
              <a:gd name="connsiteX4" fmla="*/ 224301 w 402609"/>
              <a:gd name="connsiteY4" fmla="*/ 617194 h 719363"/>
              <a:gd name="connsiteX5" fmla="*/ 255097 w 402609"/>
              <a:gd name="connsiteY5" fmla="*/ 570144 h 719363"/>
              <a:gd name="connsiteX6" fmla="*/ 291493 w 402609"/>
              <a:gd name="connsiteY6" fmla="*/ 506292 h 719363"/>
              <a:gd name="connsiteX7" fmla="*/ 309351 w 402609"/>
              <a:gd name="connsiteY7" fmla="*/ 454257 h 719363"/>
              <a:gd name="connsiteX8" fmla="*/ 325089 w 402609"/>
              <a:gd name="connsiteY8" fmla="*/ 304652 h 719363"/>
              <a:gd name="connsiteX9" fmla="*/ 388961 w 402609"/>
              <a:gd name="connsiteY9" fmla="*/ 57446 h 719363"/>
              <a:gd name="connsiteX10" fmla="*/ 395785 w 402609"/>
              <a:gd name="connsiteY10" fmla="*/ 23327 h 719363"/>
              <a:gd name="connsiteX0" fmla="*/ 0 w 402609"/>
              <a:gd name="connsiteY0" fmla="*/ 719363 h 719363"/>
              <a:gd name="connsiteX1" fmla="*/ 92715 w 402609"/>
              <a:gd name="connsiteY1" fmla="*/ 704571 h 719363"/>
              <a:gd name="connsiteX2" fmla="*/ 196304 w 402609"/>
              <a:gd name="connsiteY2" fmla="*/ 650800 h 719363"/>
              <a:gd name="connsiteX3" fmla="*/ 204703 w 402609"/>
              <a:gd name="connsiteY3" fmla="*/ 637358 h 719363"/>
              <a:gd name="connsiteX4" fmla="*/ 224301 w 402609"/>
              <a:gd name="connsiteY4" fmla="*/ 617194 h 719363"/>
              <a:gd name="connsiteX5" fmla="*/ 255097 w 402609"/>
              <a:gd name="connsiteY5" fmla="*/ 570144 h 719363"/>
              <a:gd name="connsiteX6" fmla="*/ 291493 w 402609"/>
              <a:gd name="connsiteY6" fmla="*/ 506292 h 719363"/>
              <a:gd name="connsiteX7" fmla="*/ 309351 w 402609"/>
              <a:gd name="connsiteY7" fmla="*/ 454257 h 719363"/>
              <a:gd name="connsiteX8" fmla="*/ 325089 w 402609"/>
              <a:gd name="connsiteY8" fmla="*/ 304652 h 719363"/>
              <a:gd name="connsiteX9" fmla="*/ 388961 w 402609"/>
              <a:gd name="connsiteY9" fmla="*/ 57446 h 719363"/>
              <a:gd name="connsiteX10" fmla="*/ 395785 w 402609"/>
              <a:gd name="connsiteY10" fmla="*/ 23327 h 719363"/>
              <a:gd name="connsiteX0" fmla="*/ 0 w 402609"/>
              <a:gd name="connsiteY0" fmla="*/ 719363 h 719363"/>
              <a:gd name="connsiteX1" fmla="*/ 92715 w 402609"/>
              <a:gd name="connsiteY1" fmla="*/ 704571 h 719363"/>
              <a:gd name="connsiteX2" fmla="*/ 196304 w 402609"/>
              <a:gd name="connsiteY2" fmla="*/ 650800 h 719363"/>
              <a:gd name="connsiteX3" fmla="*/ 204703 w 402609"/>
              <a:gd name="connsiteY3" fmla="*/ 637358 h 719363"/>
              <a:gd name="connsiteX4" fmla="*/ 224301 w 402609"/>
              <a:gd name="connsiteY4" fmla="*/ 617194 h 719363"/>
              <a:gd name="connsiteX5" fmla="*/ 255097 w 402609"/>
              <a:gd name="connsiteY5" fmla="*/ 570144 h 719363"/>
              <a:gd name="connsiteX6" fmla="*/ 291493 w 402609"/>
              <a:gd name="connsiteY6" fmla="*/ 506292 h 719363"/>
              <a:gd name="connsiteX7" fmla="*/ 309351 w 402609"/>
              <a:gd name="connsiteY7" fmla="*/ 454257 h 719363"/>
              <a:gd name="connsiteX8" fmla="*/ 325089 w 402609"/>
              <a:gd name="connsiteY8" fmla="*/ 304652 h 719363"/>
              <a:gd name="connsiteX9" fmla="*/ 311091 w 402609"/>
              <a:gd name="connsiteY9" fmla="*/ 234077 h 719363"/>
              <a:gd name="connsiteX10" fmla="*/ 388961 w 402609"/>
              <a:gd name="connsiteY10" fmla="*/ 57446 h 719363"/>
              <a:gd name="connsiteX11" fmla="*/ 395785 w 402609"/>
              <a:gd name="connsiteY11" fmla="*/ 23327 h 719363"/>
              <a:gd name="connsiteX0" fmla="*/ 0 w 402609"/>
              <a:gd name="connsiteY0" fmla="*/ 719363 h 719363"/>
              <a:gd name="connsiteX1" fmla="*/ 92715 w 402609"/>
              <a:gd name="connsiteY1" fmla="*/ 704571 h 719363"/>
              <a:gd name="connsiteX2" fmla="*/ 196304 w 402609"/>
              <a:gd name="connsiteY2" fmla="*/ 650800 h 719363"/>
              <a:gd name="connsiteX3" fmla="*/ 204703 w 402609"/>
              <a:gd name="connsiteY3" fmla="*/ 637358 h 719363"/>
              <a:gd name="connsiteX4" fmla="*/ 224301 w 402609"/>
              <a:gd name="connsiteY4" fmla="*/ 617194 h 719363"/>
              <a:gd name="connsiteX5" fmla="*/ 255097 w 402609"/>
              <a:gd name="connsiteY5" fmla="*/ 570144 h 719363"/>
              <a:gd name="connsiteX6" fmla="*/ 291493 w 402609"/>
              <a:gd name="connsiteY6" fmla="*/ 506292 h 719363"/>
              <a:gd name="connsiteX7" fmla="*/ 309351 w 402609"/>
              <a:gd name="connsiteY7" fmla="*/ 454257 h 719363"/>
              <a:gd name="connsiteX8" fmla="*/ 325089 w 402609"/>
              <a:gd name="connsiteY8" fmla="*/ 304652 h 719363"/>
              <a:gd name="connsiteX9" fmla="*/ 313890 w 402609"/>
              <a:gd name="connsiteY9" fmla="*/ 250881 h 719363"/>
              <a:gd name="connsiteX10" fmla="*/ 311091 w 402609"/>
              <a:gd name="connsiteY10" fmla="*/ 234077 h 719363"/>
              <a:gd name="connsiteX11" fmla="*/ 388961 w 402609"/>
              <a:gd name="connsiteY11" fmla="*/ 57446 h 719363"/>
              <a:gd name="connsiteX12" fmla="*/ 395785 w 402609"/>
              <a:gd name="connsiteY12" fmla="*/ 23327 h 719363"/>
              <a:gd name="connsiteX0" fmla="*/ 0 w 402609"/>
              <a:gd name="connsiteY0" fmla="*/ 719363 h 719363"/>
              <a:gd name="connsiteX1" fmla="*/ 92715 w 402609"/>
              <a:gd name="connsiteY1" fmla="*/ 704571 h 719363"/>
              <a:gd name="connsiteX2" fmla="*/ 196304 w 402609"/>
              <a:gd name="connsiteY2" fmla="*/ 650800 h 719363"/>
              <a:gd name="connsiteX3" fmla="*/ 204703 w 402609"/>
              <a:gd name="connsiteY3" fmla="*/ 637358 h 719363"/>
              <a:gd name="connsiteX4" fmla="*/ 224301 w 402609"/>
              <a:gd name="connsiteY4" fmla="*/ 617194 h 719363"/>
              <a:gd name="connsiteX5" fmla="*/ 255097 w 402609"/>
              <a:gd name="connsiteY5" fmla="*/ 570144 h 719363"/>
              <a:gd name="connsiteX6" fmla="*/ 291493 w 402609"/>
              <a:gd name="connsiteY6" fmla="*/ 506292 h 719363"/>
              <a:gd name="connsiteX7" fmla="*/ 309351 w 402609"/>
              <a:gd name="connsiteY7" fmla="*/ 454257 h 719363"/>
              <a:gd name="connsiteX8" fmla="*/ 325089 w 402609"/>
              <a:gd name="connsiteY8" fmla="*/ 304652 h 719363"/>
              <a:gd name="connsiteX9" fmla="*/ 313890 w 402609"/>
              <a:gd name="connsiteY9" fmla="*/ 250881 h 719363"/>
              <a:gd name="connsiteX10" fmla="*/ 311091 w 402609"/>
              <a:gd name="connsiteY10" fmla="*/ 234077 h 719363"/>
              <a:gd name="connsiteX11" fmla="*/ 291493 w 402609"/>
              <a:gd name="connsiteY11" fmla="*/ 133258 h 719363"/>
              <a:gd name="connsiteX12" fmla="*/ 388961 w 402609"/>
              <a:gd name="connsiteY12" fmla="*/ 57446 h 719363"/>
              <a:gd name="connsiteX13" fmla="*/ 395785 w 402609"/>
              <a:gd name="connsiteY13" fmla="*/ 23327 h 719363"/>
              <a:gd name="connsiteX0" fmla="*/ 0 w 402609"/>
              <a:gd name="connsiteY0" fmla="*/ 719363 h 719363"/>
              <a:gd name="connsiteX1" fmla="*/ 92715 w 402609"/>
              <a:gd name="connsiteY1" fmla="*/ 704571 h 719363"/>
              <a:gd name="connsiteX2" fmla="*/ 196304 w 402609"/>
              <a:gd name="connsiteY2" fmla="*/ 650800 h 719363"/>
              <a:gd name="connsiteX3" fmla="*/ 204703 w 402609"/>
              <a:gd name="connsiteY3" fmla="*/ 637358 h 719363"/>
              <a:gd name="connsiteX4" fmla="*/ 224301 w 402609"/>
              <a:gd name="connsiteY4" fmla="*/ 617194 h 719363"/>
              <a:gd name="connsiteX5" fmla="*/ 255097 w 402609"/>
              <a:gd name="connsiteY5" fmla="*/ 570144 h 719363"/>
              <a:gd name="connsiteX6" fmla="*/ 291493 w 402609"/>
              <a:gd name="connsiteY6" fmla="*/ 506292 h 719363"/>
              <a:gd name="connsiteX7" fmla="*/ 309351 w 402609"/>
              <a:gd name="connsiteY7" fmla="*/ 454257 h 719363"/>
              <a:gd name="connsiteX8" fmla="*/ 325089 w 402609"/>
              <a:gd name="connsiteY8" fmla="*/ 304652 h 719363"/>
              <a:gd name="connsiteX9" fmla="*/ 313890 w 402609"/>
              <a:gd name="connsiteY9" fmla="*/ 250881 h 719363"/>
              <a:gd name="connsiteX10" fmla="*/ 311091 w 402609"/>
              <a:gd name="connsiteY10" fmla="*/ 234077 h 719363"/>
              <a:gd name="connsiteX11" fmla="*/ 291493 w 402609"/>
              <a:gd name="connsiteY11" fmla="*/ 133258 h 719363"/>
              <a:gd name="connsiteX12" fmla="*/ 388961 w 402609"/>
              <a:gd name="connsiteY12" fmla="*/ 57446 h 719363"/>
              <a:gd name="connsiteX13" fmla="*/ 395785 w 402609"/>
              <a:gd name="connsiteY13" fmla="*/ 23327 h 719363"/>
              <a:gd name="connsiteX0" fmla="*/ 0 w 402609"/>
              <a:gd name="connsiteY0" fmla="*/ 719363 h 719363"/>
              <a:gd name="connsiteX1" fmla="*/ 92715 w 402609"/>
              <a:gd name="connsiteY1" fmla="*/ 704571 h 719363"/>
              <a:gd name="connsiteX2" fmla="*/ 196304 w 402609"/>
              <a:gd name="connsiteY2" fmla="*/ 650800 h 719363"/>
              <a:gd name="connsiteX3" fmla="*/ 204703 w 402609"/>
              <a:gd name="connsiteY3" fmla="*/ 637358 h 719363"/>
              <a:gd name="connsiteX4" fmla="*/ 224301 w 402609"/>
              <a:gd name="connsiteY4" fmla="*/ 617194 h 719363"/>
              <a:gd name="connsiteX5" fmla="*/ 255097 w 402609"/>
              <a:gd name="connsiteY5" fmla="*/ 570144 h 719363"/>
              <a:gd name="connsiteX6" fmla="*/ 291493 w 402609"/>
              <a:gd name="connsiteY6" fmla="*/ 506292 h 719363"/>
              <a:gd name="connsiteX7" fmla="*/ 309351 w 402609"/>
              <a:gd name="connsiteY7" fmla="*/ 454257 h 719363"/>
              <a:gd name="connsiteX8" fmla="*/ 325089 w 402609"/>
              <a:gd name="connsiteY8" fmla="*/ 304652 h 719363"/>
              <a:gd name="connsiteX9" fmla="*/ 313890 w 402609"/>
              <a:gd name="connsiteY9" fmla="*/ 250881 h 719363"/>
              <a:gd name="connsiteX10" fmla="*/ 311091 w 402609"/>
              <a:gd name="connsiteY10" fmla="*/ 234077 h 719363"/>
              <a:gd name="connsiteX11" fmla="*/ 291493 w 402609"/>
              <a:gd name="connsiteY11" fmla="*/ 133258 h 719363"/>
              <a:gd name="connsiteX12" fmla="*/ 229900 w 402609"/>
              <a:gd name="connsiteY12" fmla="*/ 62684 h 719363"/>
              <a:gd name="connsiteX13" fmla="*/ 388961 w 402609"/>
              <a:gd name="connsiteY13" fmla="*/ 57446 h 719363"/>
              <a:gd name="connsiteX14" fmla="*/ 395785 w 402609"/>
              <a:gd name="connsiteY14" fmla="*/ 23327 h 719363"/>
              <a:gd name="connsiteX0" fmla="*/ 0 w 402609"/>
              <a:gd name="connsiteY0" fmla="*/ 719363 h 719363"/>
              <a:gd name="connsiteX1" fmla="*/ 92715 w 402609"/>
              <a:gd name="connsiteY1" fmla="*/ 704571 h 719363"/>
              <a:gd name="connsiteX2" fmla="*/ 196304 w 402609"/>
              <a:gd name="connsiteY2" fmla="*/ 650800 h 719363"/>
              <a:gd name="connsiteX3" fmla="*/ 204703 w 402609"/>
              <a:gd name="connsiteY3" fmla="*/ 637358 h 719363"/>
              <a:gd name="connsiteX4" fmla="*/ 224301 w 402609"/>
              <a:gd name="connsiteY4" fmla="*/ 617194 h 719363"/>
              <a:gd name="connsiteX5" fmla="*/ 255097 w 402609"/>
              <a:gd name="connsiteY5" fmla="*/ 570144 h 719363"/>
              <a:gd name="connsiteX6" fmla="*/ 291493 w 402609"/>
              <a:gd name="connsiteY6" fmla="*/ 506292 h 719363"/>
              <a:gd name="connsiteX7" fmla="*/ 309351 w 402609"/>
              <a:gd name="connsiteY7" fmla="*/ 454257 h 719363"/>
              <a:gd name="connsiteX8" fmla="*/ 325089 w 402609"/>
              <a:gd name="connsiteY8" fmla="*/ 304652 h 719363"/>
              <a:gd name="connsiteX9" fmla="*/ 313890 w 402609"/>
              <a:gd name="connsiteY9" fmla="*/ 250881 h 719363"/>
              <a:gd name="connsiteX10" fmla="*/ 311091 w 402609"/>
              <a:gd name="connsiteY10" fmla="*/ 234077 h 719363"/>
              <a:gd name="connsiteX11" fmla="*/ 266296 w 402609"/>
              <a:gd name="connsiteY11" fmla="*/ 123176 h 719363"/>
              <a:gd name="connsiteX12" fmla="*/ 229900 w 402609"/>
              <a:gd name="connsiteY12" fmla="*/ 62684 h 719363"/>
              <a:gd name="connsiteX13" fmla="*/ 388961 w 402609"/>
              <a:gd name="connsiteY13" fmla="*/ 57446 h 719363"/>
              <a:gd name="connsiteX14" fmla="*/ 395785 w 402609"/>
              <a:gd name="connsiteY14" fmla="*/ 23327 h 719363"/>
              <a:gd name="connsiteX0" fmla="*/ 0 w 402609"/>
              <a:gd name="connsiteY0" fmla="*/ 719363 h 719363"/>
              <a:gd name="connsiteX1" fmla="*/ 92715 w 402609"/>
              <a:gd name="connsiteY1" fmla="*/ 704571 h 719363"/>
              <a:gd name="connsiteX2" fmla="*/ 196304 w 402609"/>
              <a:gd name="connsiteY2" fmla="*/ 650800 h 719363"/>
              <a:gd name="connsiteX3" fmla="*/ 204703 w 402609"/>
              <a:gd name="connsiteY3" fmla="*/ 637358 h 719363"/>
              <a:gd name="connsiteX4" fmla="*/ 224301 w 402609"/>
              <a:gd name="connsiteY4" fmla="*/ 617194 h 719363"/>
              <a:gd name="connsiteX5" fmla="*/ 255097 w 402609"/>
              <a:gd name="connsiteY5" fmla="*/ 570144 h 719363"/>
              <a:gd name="connsiteX6" fmla="*/ 291493 w 402609"/>
              <a:gd name="connsiteY6" fmla="*/ 506292 h 719363"/>
              <a:gd name="connsiteX7" fmla="*/ 309351 w 402609"/>
              <a:gd name="connsiteY7" fmla="*/ 454257 h 719363"/>
              <a:gd name="connsiteX8" fmla="*/ 325089 w 402609"/>
              <a:gd name="connsiteY8" fmla="*/ 304652 h 719363"/>
              <a:gd name="connsiteX9" fmla="*/ 313890 w 402609"/>
              <a:gd name="connsiteY9" fmla="*/ 250881 h 719363"/>
              <a:gd name="connsiteX10" fmla="*/ 311091 w 402609"/>
              <a:gd name="connsiteY10" fmla="*/ 234077 h 719363"/>
              <a:gd name="connsiteX11" fmla="*/ 266296 w 402609"/>
              <a:gd name="connsiteY11" fmla="*/ 123176 h 719363"/>
              <a:gd name="connsiteX12" fmla="*/ 241099 w 402609"/>
              <a:gd name="connsiteY12" fmla="*/ 89569 h 719363"/>
              <a:gd name="connsiteX13" fmla="*/ 229900 w 402609"/>
              <a:gd name="connsiteY13" fmla="*/ 62684 h 719363"/>
              <a:gd name="connsiteX14" fmla="*/ 388961 w 402609"/>
              <a:gd name="connsiteY14" fmla="*/ 57446 h 719363"/>
              <a:gd name="connsiteX15" fmla="*/ 395785 w 402609"/>
              <a:gd name="connsiteY15" fmla="*/ 23327 h 719363"/>
              <a:gd name="connsiteX0" fmla="*/ 0 w 402609"/>
              <a:gd name="connsiteY0" fmla="*/ 719363 h 719363"/>
              <a:gd name="connsiteX1" fmla="*/ 92715 w 402609"/>
              <a:gd name="connsiteY1" fmla="*/ 704571 h 719363"/>
              <a:gd name="connsiteX2" fmla="*/ 196304 w 402609"/>
              <a:gd name="connsiteY2" fmla="*/ 650800 h 719363"/>
              <a:gd name="connsiteX3" fmla="*/ 204703 w 402609"/>
              <a:gd name="connsiteY3" fmla="*/ 637358 h 719363"/>
              <a:gd name="connsiteX4" fmla="*/ 224301 w 402609"/>
              <a:gd name="connsiteY4" fmla="*/ 617194 h 719363"/>
              <a:gd name="connsiteX5" fmla="*/ 255097 w 402609"/>
              <a:gd name="connsiteY5" fmla="*/ 570144 h 719363"/>
              <a:gd name="connsiteX6" fmla="*/ 291493 w 402609"/>
              <a:gd name="connsiteY6" fmla="*/ 506292 h 719363"/>
              <a:gd name="connsiteX7" fmla="*/ 309351 w 402609"/>
              <a:gd name="connsiteY7" fmla="*/ 454257 h 719363"/>
              <a:gd name="connsiteX8" fmla="*/ 325089 w 402609"/>
              <a:gd name="connsiteY8" fmla="*/ 304652 h 719363"/>
              <a:gd name="connsiteX9" fmla="*/ 313890 w 402609"/>
              <a:gd name="connsiteY9" fmla="*/ 250881 h 719363"/>
              <a:gd name="connsiteX10" fmla="*/ 311091 w 402609"/>
              <a:gd name="connsiteY10" fmla="*/ 234077 h 719363"/>
              <a:gd name="connsiteX11" fmla="*/ 266296 w 402609"/>
              <a:gd name="connsiteY11" fmla="*/ 113094 h 719363"/>
              <a:gd name="connsiteX12" fmla="*/ 241099 w 402609"/>
              <a:gd name="connsiteY12" fmla="*/ 89569 h 719363"/>
              <a:gd name="connsiteX13" fmla="*/ 229900 w 402609"/>
              <a:gd name="connsiteY13" fmla="*/ 62684 h 719363"/>
              <a:gd name="connsiteX14" fmla="*/ 388961 w 402609"/>
              <a:gd name="connsiteY14" fmla="*/ 57446 h 719363"/>
              <a:gd name="connsiteX15" fmla="*/ 395785 w 402609"/>
              <a:gd name="connsiteY15" fmla="*/ 23327 h 719363"/>
              <a:gd name="connsiteX0" fmla="*/ 0 w 395929"/>
              <a:gd name="connsiteY0" fmla="*/ 768543 h 768543"/>
              <a:gd name="connsiteX1" fmla="*/ 92715 w 395929"/>
              <a:gd name="connsiteY1" fmla="*/ 753751 h 768543"/>
              <a:gd name="connsiteX2" fmla="*/ 196304 w 395929"/>
              <a:gd name="connsiteY2" fmla="*/ 699980 h 768543"/>
              <a:gd name="connsiteX3" fmla="*/ 204703 w 395929"/>
              <a:gd name="connsiteY3" fmla="*/ 686538 h 768543"/>
              <a:gd name="connsiteX4" fmla="*/ 224301 w 395929"/>
              <a:gd name="connsiteY4" fmla="*/ 666374 h 768543"/>
              <a:gd name="connsiteX5" fmla="*/ 255097 w 395929"/>
              <a:gd name="connsiteY5" fmla="*/ 619324 h 768543"/>
              <a:gd name="connsiteX6" fmla="*/ 291493 w 395929"/>
              <a:gd name="connsiteY6" fmla="*/ 555472 h 768543"/>
              <a:gd name="connsiteX7" fmla="*/ 309351 w 395929"/>
              <a:gd name="connsiteY7" fmla="*/ 503437 h 768543"/>
              <a:gd name="connsiteX8" fmla="*/ 325089 w 395929"/>
              <a:gd name="connsiteY8" fmla="*/ 353832 h 768543"/>
              <a:gd name="connsiteX9" fmla="*/ 313890 w 395929"/>
              <a:gd name="connsiteY9" fmla="*/ 300061 h 768543"/>
              <a:gd name="connsiteX10" fmla="*/ 311091 w 395929"/>
              <a:gd name="connsiteY10" fmla="*/ 283257 h 768543"/>
              <a:gd name="connsiteX11" fmla="*/ 266296 w 395929"/>
              <a:gd name="connsiteY11" fmla="*/ 162274 h 768543"/>
              <a:gd name="connsiteX12" fmla="*/ 241099 w 395929"/>
              <a:gd name="connsiteY12" fmla="*/ 138749 h 768543"/>
              <a:gd name="connsiteX13" fmla="*/ 229900 w 395929"/>
              <a:gd name="connsiteY13" fmla="*/ 111864 h 768543"/>
              <a:gd name="connsiteX14" fmla="*/ 145388 w 395929"/>
              <a:gd name="connsiteY14" fmla="*/ 32692 h 768543"/>
              <a:gd name="connsiteX15" fmla="*/ 395785 w 395929"/>
              <a:gd name="connsiteY15" fmla="*/ 72507 h 768543"/>
              <a:gd name="connsiteX0" fmla="*/ 161352 w 486468"/>
              <a:gd name="connsiteY0" fmla="*/ 772253 h 772253"/>
              <a:gd name="connsiteX1" fmla="*/ 254067 w 486468"/>
              <a:gd name="connsiteY1" fmla="*/ 757461 h 772253"/>
              <a:gd name="connsiteX2" fmla="*/ 357656 w 486468"/>
              <a:gd name="connsiteY2" fmla="*/ 703690 h 772253"/>
              <a:gd name="connsiteX3" fmla="*/ 366055 w 486468"/>
              <a:gd name="connsiteY3" fmla="*/ 690248 h 772253"/>
              <a:gd name="connsiteX4" fmla="*/ 385653 w 486468"/>
              <a:gd name="connsiteY4" fmla="*/ 670084 h 772253"/>
              <a:gd name="connsiteX5" fmla="*/ 416449 w 486468"/>
              <a:gd name="connsiteY5" fmla="*/ 623034 h 772253"/>
              <a:gd name="connsiteX6" fmla="*/ 452845 w 486468"/>
              <a:gd name="connsiteY6" fmla="*/ 559182 h 772253"/>
              <a:gd name="connsiteX7" fmla="*/ 470703 w 486468"/>
              <a:gd name="connsiteY7" fmla="*/ 507147 h 772253"/>
              <a:gd name="connsiteX8" fmla="*/ 486441 w 486468"/>
              <a:gd name="connsiteY8" fmla="*/ 357542 h 772253"/>
              <a:gd name="connsiteX9" fmla="*/ 475242 w 486468"/>
              <a:gd name="connsiteY9" fmla="*/ 303771 h 772253"/>
              <a:gd name="connsiteX10" fmla="*/ 472443 w 486468"/>
              <a:gd name="connsiteY10" fmla="*/ 286967 h 772253"/>
              <a:gd name="connsiteX11" fmla="*/ 427648 w 486468"/>
              <a:gd name="connsiteY11" fmla="*/ 165984 h 772253"/>
              <a:gd name="connsiteX12" fmla="*/ 402451 w 486468"/>
              <a:gd name="connsiteY12" fmla="*/ 142459 h 772253"/>
              <a:gd name="connsiteX13" fmla="*/ 391252 w 486468"/>
              <a:gd name="connsiteY13" fmla="*/ 115574 h 772253"/>
              <a:gd name="connsiteX14" fmla="*/ 306740 w 486468"/>
              <a:gd name="connsiteY14" fmla="*/ 36402 h 772253"/>
              <a:gd name="connsiteX15" fmla="*/ 0 w 486468"/>
              <a:gd name="connsiteY15" fmla="*/ 59414 h 772253"/>
              <a:gd name="connsiteX0" fmla="*/ 161352 w 486468"/>
              <a:gd name="connsiteY0" fmla="*/ 758514 h 758514"/>
              <a:gd name="connsiteX1" fmla="*/ 254067 w 486468"/>
              <a:gd name="connsiteY1" fmla="*/ 743722 h 758514"/>
              <a:gd name="connsiteX2" fmla="*/ 357656 w 486468"/>
              <a:gd name="connsiteY2" fmla="*/ 689951 h 758514"/>
              <a:gd name="connsiteX3" fmla="*/ 366055 w 486468"/>
              <a:gd name="connsiteY3" fmla="*/ 676509 h 758514"/>
              <a:gd name="connsiteX4" fmla="*/ 385653 w 486468"/>
              <a:gd name="connsiteY4" fmla="*/ 656345 h 758514"/>
              <a:gd name="connsiteX5" fmla="*/ 416449 w 486468"/>
              <a:gd name="connsiteY5" fmla="*/ 609295 h 758514"/>
              <a:gd name="connsiteX6" fmla="*/ 452845 w 486468"/>
              <a:gd name="connsiteY6" fmla="*/ 545443 h 758514"/>
              <a:gd name="connsiteX7" fmla="*/ 470703 w 486468"/>
              <a:gd name="connsiteY7" fmla="*/ 493408 h 758514"/>
              <a:gd name="connsiteX8" fmla="*/ 486441 w 486468"/>
              <a:gd name="connsiteY8" fmla="*/ 343803 h 758514"/>
              <a:gd name="connsiteX9" fmla="*/ 475242 w 486468"/>
              <a:gd name="connsiteY9" fmla="*/ 290032 h 758514"/>
              <a:gd name="connsiteX10" fmla="*/ 472443 w 486468"/>
              <a:gd name="connsiteY10" fmla="*/ 273228 h 758514"/>
              <a:gd name="connsiteX11" fmla="*/ 427648 w 486468"/>
              <a:gd name="connsiteY11" fmla="*/ 152245 h 758514"/>
              <a:gd name="connsiteX12" fmla="*/ 402451 w 486468"/>
              <a:gd name="connsiteY12" fmla="*/ 128720 h 758514"/>
              <a:gd name="connsiteX13" fmla="*/ 391252 w 486468"/>
              <a:gd name="connsiteY13" fmla="*/ 101835 h 758514"/>
              <a:gd name="connsiteX14" fmla="*/ 306740 w 486468"/>
              <a:gd name="connsiteY14" fmla="*/ 22663 h 758514"/>
              <a:gd name="connsiteX15" fmla="*/ 226071 w 486468"/>
              <a:gd name="connsiteY15" fmla="*/ 1015 h 758514"/>
              <a:gd name="connsiteX16" fmla="*/ 0 w 486468"/>
              <a:gd name="connsiteY16" fmla="*/ 45675 h 758514"/>
              <a:gd name="connsiteX0" fmla="*/ 161352 w 486468"/>
              <a:gd name="connsiteY0" fmla="*/ 758222 h 758222"/>
              <a:gd name="connsiteX1" fmla="*/ 254067 w 486468"/>
              <a:gd name="connsiteY1" fmla="*/ 743430 h 758222"/>
              <a:gd name="connsiteX2" fmla="*/ 357656 w 486468"/>
              <a:gd name="connsiteY2" fmla="*/ 689659 h 758222"/>
              <a:gd name="connsiteX3" fmla="*/ 366055 w 486468"/>
              <a:gd name="connsiteY3" fmla="*/ 676217 h 758222"/>
              <a:gd name="connsiteX4" fmla="*/ 385653 w 486468"/>
              <a:gd name="connsiteY4" fmla="*/ 656053 h 758222"/>
              <a:gd name="connsiteX5" fmla="*/ 416449 w 486468"/>
              <a:gd name="connsiteY5" fmla="*/ 609003 h 758222"/>
              <a:gd name="connsiteX6" fmla="*/ 452845 w 486468"/>
              <a:gd name="connsiteY6" fmla="*/ 545151 h 758222"/>
              <a:gd name="connsiteX7" fmla="*/ 470703 w 486468"/>
              <a:gd name="connsiteY7" fmla="*/ 493116 h 758222"/>
              <a:gd name="connsiteX8" fmla="*/ 486441 w 486468"/>
              <a:gd name="connsiteY8" fmla="*/ 343511 h 758222"/>
              <a:gd name="connsiteX9" fmla="*/ 475242 w 486468"/>
              <a:gd name="connsiteY9" fmla="*/ 289740 h 758222"/>
              <a:gd name="connsiteX10" fmla="*/ 472443 w 486468"/>
              <a:gd name="connsiteY10" fmla="*/ 272936 h 758222"/>
              <a:gd name="connsiteX11" fmla="*/ 427648 w 486468"/>
              <a:gd name="connsiteY11" fmla="*/ 151953 h 758222"/>
              <a:gd name="connsiteX12" fmla="*/ 402451 w 486468"/>
              <a:gd name="connsiteY12" fmla="*/ 128428 h 758222"/>
              <a:gd name="connsiteX13" fmla="*/ 391252 w 486468"/>
              <a:gd name="connsiteY13" fmla="*/ 101543 h 758222"/>
              <a:gd name="connsiteX14" fmla="*/ 357656 w 486468"/>
              <a:gd name="connsiteY14" fmla="*/ 78018 h 758222"/>
              <a:gd name="connsiteX15" fmla="*/ 306740 w 486468"/>
              <a:gd name="connsiteY15" fmla="*/ 22371 h 758222"/>
              <a:gd name="connsiteX16" fmla="*/ 226071 w 486468"/>
              <a:gd name="connsiteY16" fmla="*/ 723 h 758222"/>
              <a:gd name="connsiteX17" fmla="*/ 0 w 486468"/>
              <a:gd name="connsiteY17" fmla="*/ 45383 h 758222"/>
              <a:gd name="connsiteX0" fmla="*/ 161352 w 486468"/>
              <a:gd name="connsiteY0" fmla="*/ 757999 h 757999"/>
              <a:gd name="connsiteX1" fmla="*/ 254067 w 486468"/>
              <a:gd name="connsiteY1" fmla="*/ 743207 h 757999"/>
              <a:gd name="connsiteX2" fmla="*/ 357656 w 486468"/>
              <a:gd name="connsiteY2" fmla="*/ 689436 h 757999"/>
              <a:gd name="connsiteX3" fmla="*/ 366055 w 486468"/>
              <a:gd name="connsiteY3" fmla="*/ 675994 h 757999"/>
              <a:gd name="connsiteX4" fmla="*/ 385653 w 486468"/>
              <a:gd name="connsiteY4" fmla="*/ 655830 h 757999"/>
              <a:gd name="connsiteX5" fmla="*/ 416449 w 486468"/>
              <a:gd name="connsiteY5" fmla="*/ 608780 h 757999"/>
              <a:gd name="connsiteX6" fmla="*/ 452845 w 486468"/>
              <a:gd name="connsiteY6" fmla="*/ 544928 h 757999"/>
              <a:gd name="connsiteX7" fmla="*/ 470703 w 486468"/>
              <a:gd name="connsiteY7" fmla="*/ 492893 h 757999"/>
              <a:gd name="connsiteX8" fmla="*/ 486441 w 486468"/>
              <a:gd name="connsiteY8" fmla="*/ 343288 h 757999"/>
              <a:gd name="connsiteX9" fmla="*/ 475242 w 486468"/>
              <a:gd name="connsiteY9" fmla="*/ 289517 h 757999"/>
              <a:gd name="connsiteX10" fmla="*/ 472443 w 486468"/>
              <a:gd name="connsiteY10" fmla="*/ 272713 h 757999"/>
              <a:gd name="connsiteX11" fmla="*/ 427648 w 486468"/>
              <a:gd name="connsiteY11" fmla="*/ 151730 h 757999"/>
              <a:gd name="connsiteX12" fmla="*/ 402451 w 486468"/>
              <a:gd name="connsiteY12" fmla="*/ 128205 h 757999"/>
              <a:gd name="connsiteX13" fmla="*/ 391252 w 486468"/>
              <a:gd name="connsiteY13" fmla="*/ 101320 h 757999"/>
              <a:gd name="connsiteX14" fmla="*/ 357656 w 486468"/>
              <a:gd name="connsiteY14" fmla="*/ 77795 h 757999"/>
              <a:gd name="connsiteX15" fmla="*/ 301662 w 486468"/>
              <a:gd name="connsiteY15" fmla="*/ 27385 h 757999"/>
              <a:gd name="connsiteX16" fmla="*/ 306740 w 486468"/>
              <a:gd name="connsiteY16" fmla="*/ 22148 h 757999"/>
              <a:gd name="connsiteX17" fmla="*/ 226071 w 486468"/>
              <a:gd name="connsiteY17" fmla="*/ 500 h 757999"/>
              <a:gd name="connsiteX18" fmla="*/ 0 w 486468"/>
              <a:gd name="connsiteY18" fmla="*/ 45160 h 757999"/>
              <a:gd name="connsiteX0" fmla="*/ 161352 w 486468"/>
              <a:gd name="connsiteY0" fmla="*/ 759227 h 759227"/>
              <a:gd name="connsiteX1" fmla="*/ 254067 w 486468"/>
              <a:gd name="connsiteY1" fmla="*/ 744435 h 759227"/>
              <a:gd name="connsiteX2" fmla="*/ 357656 w 486468"/>
              <a:gd name="connsiteY2" fmla="*/ 690664 h 759227"/>
              <a:gd name="connsiteX3" fmla="*/ 366055 w 486468"/>
              <a:gd name="connsiteY3" fmla="*/ 677222 h 759227"/>
              <a:gd name="connsiteX4" fmla="*/ 385653 w 486468"/>
              <a:gd name="connsiteY4" fmla="*/ 657058 h 759227"/>
              <a:gd name="connsiteX5" fmla="*/ 416449 w 486468"/>
              <a:gd name="connsiteY5" fmla="*/ 610008 h 759227"/>
              <a:gd name="connsiteX6" fmla="*/ 452845 w 486468"/>
              <a:gd name="connsiteY6" fmla="*/ 546156 h 759227"/>
              <a:gd name="connsiteX7" fmla="*/ 470703 w 486468"/>
              <a:gd name="connsiteY7" fmla="*/ 494121 h 759227"/>
              <a:gd name="connsiteX8" fmla="*/ 486441 w 486468"/>
              <a:gd name="connsiteY8" fmla="*/ 344516 h 759227"/>
              <a:gd name="connsiteX9" fmla="*/ 475242 w 486468"/>
              <a:gd name="connsiteY9" fmla="*/ 290745 h 759227"/>
              <a:gd name="connsiteX10" fmla="*/ 472443 w 486468"/>
              <a:gd name="connsiteY10" fmla="*/ 273941 h 759227"/>
              <a:gd name="connsiteX11" fmla="*/ 427648 w 486468"/>
              <a:gd name="connsiteY11" fmla="*/ 152958 h 759227"/>
              <a:gd name="connsiteX12" fmla="*/ 402451 w 486468"/>
              <a:gd name="connsiteY12" fmla="*/ 129433 h 759227"/>
              <a:gd name="connsiteX13" fmla="*/ 391252 w 486468"/>
              <a:gd name="connsiteY13" fmla="*/ 102548 h 759227"/>
              <a:gd name="connsiteX14" fmla="*/ 357656 w 486468"/>
              <a:gd name="connsiteY14" fmla="*/ 79023 h 759227"/>
              <a:gd name="connsiteX15" fmla="*/ 301662 w 486468"/>
              <a:gd name="connsiteY15" fmla="*/ 28613 h 759227"/>
              <a:gd name="connsiteX16" fmla="*/ 306740 w 486468"/>
              <a:gd name="connsiteY16" fmla="*/ 23376 h 759227"/>
              <a:gd name="connsiteX17" fmla="*/ 256867 w 486468"/>
              <a:gd name="connsiteY17" fmla="*/ 11809 h 759227"/>
              <a:gd name="connsiteX18" fmla="*/ 226071 w 486468"/>
              <a:gd name="connsiteY18" fmla="*/ 1728 h 759227"/>
              <a:gd name="connsiteX19" fmla="*/ 0 w 486468"/>
              <a:gd name="connsiteY19" fmla="*/ 46388 h 759227"/>
              <a:gd name="connsiteX0" fmla="*/ 161352 w 486468"/>
              <a:gd name="connsiteY0" fmla="*/ 759227 h 759227"/>
              <a:gd name="connsiteX1" fmla="*/ 254067 w 486468"/>
              <a:gd name="connsiteY1" fmla="*/ 744435 h 759227"/>
              <a:gd name="connsiteX2" fmla="*/ 357656 w 486468"/>
              <a:gd name="connsiteY2" fmla="*/ 690664 h 759227"/>
              <a:gd name="connsiteX3" fmla="*/ 366055 w 486468"/>
              <a:gd name="connsiteY3" fmla="*/ 677222 h 759227"/>
              <a:gd name="connsiteX4" fmla="*/ 385653 w 486468"/>
              <a:gd name="connsiteY4" fmla="*/ 657058 h 759227"/>
              <a:gd name="connsiteX5" fmla="*/ 416449 w 486468"/>
              <a:gd name="connsiteY5" fmla="*/ 610008 h 759227"/>
              <a:gd name="connsiteX6" fmla="*/ 452845 w 486468"/>
              <a:gd name="connsiteY6" fmla="*/ 546156 h 759227"/>
              <a:gd name="connsiteX7" fmla="*/ 470703 w 486468"/>
              <a:gd name="connsiteY7" fmla="*/ 494121 h 759227"/>
              <a:gd name="connsiteX8" fmla="*/ 486441 w 486468"/>
              <a:gd name="connsiteY8" fmla="*/ 344516 h 759227"/>
              <a:gd name="connsiteX9" fmla="*/ 475242 w 486468"/>
              <a:gd name="connsiteY9" fmla="*/ 290745 h 759227"/>
              <a:gd name="connsiteX10" fmla="*/ 472443 w 486468"/>
              <a:gd name="connsiteY10" fmla="*/ 273941 h 759227"/>
              <a:gd name="connsiteX11" fmla="*/ 427648 w 486468"/>
              <a:gd name="connsiteY11" fmla="*/ 152958 h 759227"/>
              <a:gd name="connsiteX12" fmla="*/ 402451 w 486468"/>
              <a:gd name="connsiteY12" fmla="*/ 129433 h 759227"/>
              <a:gd name="connsiteX13" fmla="*/ 391252 w 486468"/>
              <a:gd name="connsiteY13" fmla="*/ 102548 h 759227"/>
              <a:gd name="connsiteX14" fmla="*/ 357656 w 486468"/>
              <a:gd name="connsiteY14" fmla="*/ 79023 h 759227"/>
              <a:gd name="connsiteX15" fmla="*/ 301662 w 486468"/>
              <a:gd name="connsiteY15" fmla="*/ 28613 h 759227"/>
              <a:gd name="connsiteX16" fmla="*/ 306740 w 486468"/>
              <a:gd name="connsiteY16" fmla="*/ 23376 h 759227"/>
              <a:gd name="connsiteX17" fmla="*/ 256867 w 486468"/>
              <a:gd name="connsiteY17" fmla="*/ 11809 h 759227"/>
              <a:gd name="connsiteX18" fmla="*/ 217672 w 486468"/>
              <a:gd name="connsiteY18" fmla="*/ 1728 h 759227"/>
              <a:gd name="connsiteX19" fmla="*/ 0 w 486468"/>
              <a:gd name="connsiteY19" fmla="*/ 46388 h 759227"/>
              <a:gd name="connsiteX0" fmla="*/ 161352 w 486468"/>
              <a:gd name="connsiteY0" fmla="*/ 759227 h 759227"/>
              <a:gd name="connsiteX1" fmla="*/ 254067 w 486468"/>
              <a:gd name="connsiteY1" fmla="*/ 744435 h 759227"/>
              <a:gd name="connsiteX2" fmla="*/ 357656 w 486468"/>
              <a:gd name="connsiteY2" fmla="*/ 690664 h 759227"/>
              <a:gd name="connsiteX3" fmla="*/ 366055 w 486468"/>
              <a:gd name="connsiteY3" fmla="*/ 677222 h 759227"/>
              <a:gd name="connsiteX4" fmla="*/ 385653 w 486468"/>
              <a:gd name="connsiteY4" fmla="*/ 657058 h 759227"/>
              <a:gd name="connsiteX5" fmla="*/ 416449 w 486468"/>
              <a:gd name="connsiteY5" fmla="*/ 610008 h 759227"/>
              <a:gd name="connsiteX6" fmla="*/ 452845 w 486468"/>
              <a:gd name="connsiteY6" fmla="*/ 546156 h 759227"/>
              <a:gd name="connsiteX7" fmla="*/ 470703 w 486468"/>
              <a:gd name="connsiteY7" fmla="*/ 494121 h 759227"/>
              <a:gd name="connsiteX8" fmla="*/ 486441 w 486468"/>
              <a:gd name="connsiteY8" fmla="*/ 344516 h 759227"/>
              <a:gd name="connsiteX9" fmla="*/ 475242 w 486468"/>
              <a:gd name="connsiteY9" fmla="*/ 290745 h 759227"/>
              <a:gd name="connsiteX10" fmla="*/ 472443 w 486468"/>
              <a:gd name="connsiteY10" fmla="*/ 273941 h 759227"/>
              <a:gd name="connsiteX11" fmla="*/ 427648 w 486468"/>
              <a:gd name="connsiteY11" fmla="*/ 152958 h 759227"/>
              <a:gd name="connsiteX12" fmla="*/ 402451 w 486468"/>
              <a:gd name="connsiteY12" fmla="*/ 129433 h 759227"/>
              <a:gd name="connsiteX13" fmla="*/ 391252 w 486468"/>
              <a:gd name="connsiteY13" fmla="*/ 102548 h 759227"/>
              <a:gd name="connsiteX14" fmla="*/ 357656 w 486468"/>
              <a:gd name="connsiteY14" fmla="*/ 79023 h 759227"/>
              <a:gd name="connsiteX15" fmla="*/ 301662 w 486468"/>
              <a:gd name="connsiteY15" fmla="*/ 28613 h 759227"/>
              <a:gd name="connsiteX16" fmla="*/ 306740 w 486468"/>
              <a:gd name="connsiteY16" fmla="*/ 23376 h 759227"/>
              <a:gd name="connsiteX17" fmla="*/ 256867 w 486468"/>
              <a:gd name="connsiteY17" fmla="*/ 11809 h 759227"/>
              <a:gd name="connsiteX18" fmla="*/ 217672 w 486468"/>
              <a:gd name="connsiteY18" fmla="*/ 1728 h 759227"/>
              <a:gd name="connsiteX19" fmla="*/ 0 w 486468"/>
              <a:gd name="connsiteY19" fmla="*/ 46388 h 759227"/>
              <a:gd name="connsiteX0" fmla="*/ 161352 w 486468"/>
              <a:gd name="connsiteY0" fmla="*/ 757611 h 757611"/>
              <a:gd name="connsiteX1" fmla="*/ 254067 w 486468"/>
              <a:gd name="connsiteY1" fmla="*/ 742819 h 757611"/>
              <a:gd name="connsiteX2" fmla="*/ 357656 w 486468"/>
              <a:gd name="connsiteY2" fmla="*/ 689048 h 757611"/>
              <a:gd name="connsiteX3" fmla="*/ 366055 w 486468"/>
              <a:gd name="connsiteY3" fmla="*/ 675606 h 757611"/>
              <a:gd name="connsiteX4" fmla="*/ 385653 w 486468"/>
              <a:gd name="connsiteY4" fmla="*/ 655442 h 757611"/>
              <a:gd name="connsiteX5" fmla="*/ 416449 w 486468"/>
              <a:gd name="connsiteY5" fmla="*/ 608392 h 757611"/>
              <a:gd name="connsiteX6" fmla="*/ 452845 w 486468"/>
              <a:gd name="connsiteY6" fmla="*/ 544540 h 757611"/>
              <a:gd name="connsiteX7" fmla="*/ 470703 w 486468"/>
              <a:gd name="connsiteY7" fmla="*/ 492505 h 757611"/>
              <a:gd name="connsiteX8" fmla="*/ 486441 w 486468"/>
              <a:gd name="connsiteY8" fmla="*/ 342900 h 757611"/>
              <a:gd name="connsiteX9" fmla="*/ 475242 w 486468"/>
              <a:gd name="connsiteY9" fmla="*/ 289129 h 757611"/>
              <a:gd name="connsiteX10" fmla="*/ 472443 w 486468"/>
              <a:gd name="connsiteY10" fmla="*/ 272325 h 757611"/>
              <a:gd name="connsiteX11" fmla="*/ 427648 w 486468"/>
              <a:gd name="connsiteY11" fmla="*/ 151342 h 757611"/>
              <a:gd name="connsiteX12" fmla="*/ 402451 w 486468"/>
              <a:gd name="connsiteY12" fmla="*/ 127817 h 757611"/>
              <a:gd name="connsiteX13" fmla="*/ 391252 w 486468"/>
              <a:gd name="connsiteY13" fmla="*/ 100932 h 757611"/>
              <a:gd name="connsiteX14" fmla="*/ 357656 w 486468"/>
              <a:gd name="connsiteY14" fmla="*/ 77407 h 757611"/>
              <a:gd name="connsiteX15" fmla="*/ 301662 w 486468"/>
              <a:gd name="connsiteY15" fmla="*/ 26997 h 757611"/>
              <a:gd name="connsiteX16" fmla="*/ 306740 w 486468"/>
              <a:gd name="connsiteY16" fmla="*/ 21760 h 757611"/>
              <a:gd name="connsiteX17" fmla="*/ 256867 w 486468"/>
              <a:gd name="connsiteY17" fmla="*/ 10193 h 757611"/>
              <a:gd name="connsiteX18" fmla="*/ 217672 w 486468"/>
              <a:gd name="connsiteY18" fmla="*/ 112 h 757611"/>
              <a:gd name="connsiteX19" fmla="*/ 97285 w 486468"/>
              <a:gd name="connsiteY19" fmla="*/ 6832 h 757611"/>
              <a:gd name="connsiteX20" fmla="*/ 0 w 486468"/>
              <a:gd name="connsiteY20" fmla="*/ 44772 h 757611"/>
              <a:gd name="connsiteX0" fmla="*/ 161352 w 486468"/>
              <a:gd name="connsiteY0" fmla="*/ 760429 h 760429"/>
              <a:gd name="connsiteX1" fmla="*/ 254067 w 486468"/>
              <a:gd name="connsiteY1" fmla="*/ 745637 h 760429"/>
              <a:gd name="connsiteX2" fmla="*/ 357656 w 486468"/>
              <a:gd name="connsiteY2" fmla="*/ 691866 h 760429"/>
              <a:gd name="connsiteX3" fmla="*/ 366055 w 486468"/>
              <a:gd name="connsiteY3" fmla="*/ 678424 h 760429"/>
              <a:gd name="connsiteX4" fmla="*/ 385653 w 486468"/>
              <a:gd name="connsiteY4" fmla="*/ 658260 h 760429"/>
              <a:gd name="connsiteX5" fmla="*/ 416449 w 486468"/>
              <a:gd name="connsiteY5" fmla="*/ 611210 h 760429"/>
              <a:gd name="connsiteX6" fmla="*/ 452845 w 486468"/>
              <a:gd name="connsiteY6" fmla="*/ 547358 h 760429"/>
              <a:gd name="connsiteX7" fmla="*/ 470703 w 486468"/>
              <a:gd name="connsiteY7" fmla="*/ 495323 h 760429"/>
              <a:gd name="connsiteX8" fmla="*/ 486441 w 486468"/>
              <a:gd name="connsiteY8" fmla="*/ 345718 h 760429"/>
              <a:gd name="connsiteX9" fmla="*/ 475242 w 486468"/>
              <a:gd name="connsiteY9" fmla="*/ 291947 h 760429"/>
              <a:gd name="connsiteX10" fmla="*/ 472443 w 486468"/>
              <a:gd name="connsiteY10" fmla="*/ 275143 h 760429"/>
              <a:gd name="connsiteX11" fmla="*/ 427648 w 486468"/>
              <a:gd name="connsiteY11" fmla="*/ 154160 h 760429"/>
              <a:gd name="connsiteX12" fmla="*/ 402451 w 486468"/>
              <a:gd name="connsiteY12" fmla="*/ 130635 h 760429"/>
              <a:gd name="connsiteX13" fmla="*/ 391252 w 486468"/>
              <a:gd name="connsiteY13" fmla="*/ 103750 h 760429"/>
              <a:gd name="connsiteX14" fmla="*/ 357656 w 486468"/>
              <a:gd name="connsiteY14" fmla="*/ 80225 h 760429"/>
              <a:gd name="connsiteX15" fmla="*/ 301662 w 486468"/>
              <a:gd name="connsiteY15" fmla="*/ 29815 h 760429"/>
              <a:gd name="connsiteX16" fmla="*/ 306740 w 486468"/>
              <a:gd name="connsiteY16" fmla="*/ 24578 h 760429"/>
              <a:gd name="connsiteX17" fmla="*/ 256867 w 486468"/>
              <a:gd name="connsiteY17" fmla="*/ 13011 h 760429"/>
              <a:gd name="connsiteX18" fmla="*/ 217672 w 486468"/>
              <a:gd name="connsiteY18" fmla="*/ 2930 h 760429"/>
              <a:gd name="connsiteX19" fmla="*/ 97285 w 486468"/>
              <a:gd name="connsiteY19" fmla="*/ 9650 h 760429"/>
              <a:gd name="connsiteX20" fmla="*/ 0 w 486468"/>
              <a:gd name="connsiteY20" fmla="*/ 47590 h 760429"/>
              <a:gd name="connsiteX0" fmla="*/ 161352 w 486468"/>
              <a:gd name="connsiteY0" fmla="*/ 760429 h 760429"/>
              <a:gd name="connsiteX1" fmla="*/ 254067 w 486468"/>
              <a:gd name="connsiteY1" fmla="*/ 745637 h 760429"/>
              <a:gd name="connsiteX2" fmla="*/ 357656 w 486468"/>
              <a:gd name="connsiteY2" fmla="*/ 688039 h 760429"/>
              <a:gd name="connsiteX3" fmla="*/ 366055 w 486468"/>
              <a:gd name="connsiteY3" fmla="*/ 678424 h 760429"/>
              <a:gd name="connsiteX4" fmla="*/ 385653 w 486468"/>
              <a:gd name="connsiteY4" fmla="*/ 658260 h 760429"/>
              <a:gd name="connsiteX5" fmla="*/ 416449 w 486468"/>
              <a:gd name="connsiteY5" fmla="*/ 611210 h 760429"/>
              <a:gd name="connsiteX6" fmla="*/ 452845 w 486468"/>
              <a:gd name="connsiteY6" fmla="*/ 547358 h 760429"/>
              <a:gd name="connsiteX7" fmla="*/ 470703 w 486468"/>
              <a:gd name="connsiteY7" fmla="*/ 495323 h 760429"/>
              <a:gd name="connsiteX8" fmla="*/ 486441 w 486468"/>
              <a:gd name="connsiteY8" fmla="*/ 345718 h 760429"/>
              <a:gd name="connsiteX9" fmla="*/ 475242 w 486468"/>
              <a:gd name="connsiteY9" fmla="*/ 291947 h 760429"/>
              <a:gd name="connsiteX10" fmla="*/ 472443 w 486468"/>
              <a:gd name="connsiteY10" fmla="*/ 275143 h 760429"/>
              <a:gd name="connsiteX11" fmla="*/ 427648 w 486468"/>
              <a:gd name="connsiteY11" fmla="*/ 154160 h 760429"/>
              <a:gd name="connsiteX12" fmla="*/ 402451 w 486468"/>
              <a:gd name="connsiteY12" fmla="*/ 130635 h 760429"/>
              <a:gd name="connsiteX13" fmla="*/ 391252 w 486468"/>
              <a:gd name="connsiteY13" fmla="*/ 103750 h 760429"/>
              <a:gd name="connsiteX14" fmla="*/ 357656 w 486468"/>
              <a:gd name="connsiteY14" fmla="*/ 80225 h 760429"/>
              <a:gd name="connsiteX15" fmla="*/ 301662 w 486468"/>
              <a:gd name="connsiteY15" fmla="*/ 29815 h 760429"/>
              <a:gd name="connsiteX16" fmla="*/ 306740 w 486468"/>
              <a:gd name="connsiteY16" fmla="*/ 24578 h 760429"/>
              <a:gd name="connsiteX17" fmla="*/ 256867 w 486468"/>
              <a:gd name="connsiteY17" fmla="*/ 13011 h 760429"/>
              <a:gd name="connsiteX18" fmla="*/ 217672 w 486468"/>
              <a:gd name="connsiteY18" fmla="*/ 2930 h 760429"/>
              <a:gd name="connsiteX19" fmla="*/ 97285 w 486468"/>
              <a:gd name="connsiteY19" fmla="*/ 9650 h 760429"/>
              <a:gd name="connsiteX20" fmla="*/ 0 w 486468"/>
              <a:gd name="connsiteY20" fmla="*/ 47590 h 760429"/>
              <a:gd name="connsiteX0" fmla="*/ 161352 w 486468"/>
              <a:gd name="connsiteY0" fmla="*/ 760429 h 760429"/>
              <a:gd name="connsiteX1" fmla="*/ 254067 w 486468"/>
              <a:gd name="connsiteY1" fmla="*/ 745637 h 760429"/>
              <a:gd name="connsiteX2" fmla="*/ 357656 w 486468"/>
              <a:gd name="connsiteY2" fmla="*/ 688039 h 760429"/>
              <a:gd name="connsiteX3" fmla="*/ 362867 w 486468"/>
              <a:gd name="connsiteY3" fmla="*/ 672684 h 760429"/>
              <a:gd name="connsiteX4" fmla="*/ 385653 w 486468"/>
              <a:gd name="connsiteY4" fmla="*/ 658260 h 760429"/>
              <a:gd name="connsiteX5" fmla="*/ 416449 w 486468"/>
              <a:gd name="connsiteY5" fmla="*/ 611210 h 760429"/>
              <a:gd name="connsiteX6" fmla="*/ 452845 w 486468"/>
              <a:gd name="connsiteY6" fmla="*/ 547358 h 760429"/>
              <a:gd name="connsiteX7" fmla="*/ 470703 w 486468"/>
              <a:gd name="connsiteY7" fmla="*/ 495323 h 760429"/>
              <a:gd name="connsiteX8" fmla="*/ 486441 w 486468"/>
              <a:gd name="connsiteY8" fmla="*/ 345718 h 760429"/>
              <a:gd name="connsiteX9" fmla="*/ 475242 w 486468"/>
              <a:gd name="connsiteY9" fmla="*/ 291947 h 760429"/>
              <a:gd name="connsiteX10" fmla="*/ 472443 w 486468"/>
              <a:gd name="connsiteY10" fmla="*/ 275143 h 760429"/>
              <a:gd name="connsiteX11" fmla="*/ 427648 w 486468"/>
              <a:gd name="connsiteY11" fmla="*/ 154160 h 760429"/>
              <a:gd name="connsiteX12" fmla="*/ 402451 w 486468"/>
              <a:gd name="connsiteY12" fmla="*/ 130635 h 760429"/>
              <a:gd name="connsiteX13" fmla="*/ 391252 w 486468"/>
              <a:gd name="connsiteY13" fmla="*/ 103750 h 760429"/>
              <a:gd name="connsiteX14" fmla="*/ 357656 w 486468"/>
              <a:gd name="connsiteY14" fmla="*/ 80225 h 760429"/>
              <a:gd name="connsiteX15" fmla="*/ 301662 w 486468"/>
              <a:gd name="connsiteY15" fmla="*/ 29815 h 760429"/>
              <a:gd name="connsiteX16" fmla="*/ 306740 w 486468"/>
              <a:gd name="connsiteY16" fmla="*/ 24578 h 760429"/>
              <a:gd name="connsiteX17" fmla="*/ 256867 w 486468"/>
              <a:gd name="connsiteY17" fmla="*/ 13011 h 760429"/>
              <a:gd name="connsiteX18" fmla="*/ 217672 w 486468"/>
              <a:gd name="connsiteY18" fmla="*/ 2930 h 760429"/>
              <a:gd name="connsiteX19" fmla="*/ 97285 w 486468"/>
              <a:gd name="connsiteY19" fmla="*/ 9650 h 760429"/>
              <a:gd name="connsiteX20" fmla="*/ 0 w 486468"/>
              <a:gd name="connsiteY20" fmla="*/ 47590 h 760429"/>
              <a:gd name="connsiteX0" fmla="*/ 161352 w 486468"/>
              <a:gd name="connsiteY0" fmla="*/ 760429 h 760429"/>
              <a:gd name="connsiteX1" fmla="*/ 254067 w 486468"/>
              <a:gd name="connsiteY1" fmla="*/ 745637 h 760429"/>
              <a:gd name="connsiteX2" fmla="*/ 354468 w 486468"/>
              <a:gd name="connsiteY2" fmla="*/ 688039 h 760429"/>
              <a:gd name="connsiteX3" fmla="*/ 362867 w 486468"/>
              <a:gd name="connsiteY3" fmla="*/ 672684 h 760429"/>
              <a:gd name="connsiteX4" fmla="*/ 385653 w 486468"/>
              <a:gd name="connsiteY4" fmla="*/ 658260 h 760429"/>
              <a:gd name="connsiteX5" fmla="*/ 416449 w 486468"/>
              <a:gd name="connsiteY5" fmla="*/ 611210 h 760429"/>
              <a:gd name="connsiteX6" fmla="*/ 452845 w 486468"/>
              <a:gd name="connsiteY6" fmla="*/ 547358 h 760429"/>
              <a:gd name="connsiteX7" fmla="*/ 470703 w 486468"/>
              <a:gd name="connsiteY7" fmla="*/ 495323 h 760429"/>
              <a:gd name="connsiteX8" fmla="*/ 486441 w 486468"/>
              <a:gd name="connsiteY8" fmla="*/ 345718 h 760429"/>
              <a:gd name="connsiteX9" fmla="*/ 475242 w 486468"/>
              <a:gd name="connsiteY9" fmla="*/ 291947 h 760429"/>
              <a:gd name="connsiteX10" fmla="*/ 472443 w 486468"/>
              <a:gd name="connsiteY10" fmla="*/ 275143 h 760429"/>
              <a:gd name="connsiteX11" fmla="*/ 427648 w 486468"/>
              <a:gd name="connsiteY11" fmla="*/ 154160 h 760429"/>
              <a:gd name="connsiteX12" fmla="*/ 402451 w 486468"/>
              <a:gd name="connsiteY12" fmla="*/ 130635 h 760429"/>
              <a:gd name="connsiteX13" fmla="*/ 391252 w 486468"/>
              <a:gd name="connsiteY13" fmla="*/ 103750 h 760429"/>
              <a:gd name="connsiteX14" fmla="*/ 357656 w 486468"/>
              <a:gd name="connsiteY14" fmla="*/ 80225 h 760429"/>
              <a:gd name="connsiteX15" fmla="*/ 301662 w 486468"/>
              <a:gd name="connsiteY15" fmla="*/ 29815 h 760429"/>
              <a:gd name="connsiteX16" fmla="*/ 306740 w 486468"/>
              <a:gd name="connsiteY16" fmla="*/ 24578 h 760429"/>
              <a:gd name="connsiteX17" fmla="*/ 256867 w 486468"/>
              <a:gd name="connsiteY17" fmla="*/ 13011 h 760429"/>
              <a:gd name="connsiteX18" fmla="*/ 217672 w 486468"/>
              <a:gd name="connsiteY18" fmla="*/ 2930 h 760429"/>
              <a:gd name="connsiteX19" fmla="*/ 97285 w 486468"/>
              <a:gd name="connsiteY19" fmla="*/ 9650 h 760429"/>
              <a:gd name="connsiteX20" fmla="*/ 0 w 486468"/>
              <a:gd name="connsiteY20" fmla="*/ 47590 h 760429"/>
              <a:gd name="connsiteX0" fmla="*/ 161352 w 486468"/>
              <a:gd name="connsiteY0" fmla="*/ 760429 h 760429"/>
              <a:gd name="connsiteX1" fmla="*/ 254067 w 486468"/>
              <a:gd name="connsiteY1" fmla="*/ 745637 h 760429"/>
              <a:gd name="connsiteX2" fmla="*/ 354468 w 486468"/>
              <a:gd name="connsiteY2" fmla="*/ 688039 h 760429"/>
              <a:gd name="connsiteX3" fmla="*/ 362867 w 486468"/>
              <a:gd name="connsiteY3" fmla="*/ 672684 h 760429"/>
              <a:gd name="connsiteX4" fmla="*/ 385653 w 486468"/>
              <a:gd name="connsiteY4" fmla="*/ 658260 h 760429"/>
              <a:gd name="connsiteX5" fmla="*/ 402437 w 486468"/>
              <a:gd name="connsiteY5" fmla="*/ 635167 h 760429"/>
              <a:gd name="connsiteX6" fmla="*/ 416449 w 486468"/>
              <a:gd name="connsiteY6" fmla="*/ 611210 h 760429"/>
              <a:gd name="connsiteX7" fmla="*/ 452845 w 486468"/>
              <a:gd name="connsiteY7" fmla="*/ 547358 h 760429"/>
              <a:gd name="connsiteX8" fmla="*/ 470703 w 486468"/>
              <a:gd name="connsiteY8" fmla="*/ 495323 h 760429"/>
              <a:gd name="connsiteX9" fmla="*/ 486441 w 486468"/>
              <a:gd name="connsiteY9" fmla="*/ 345718 h 760429"/>
              <a:gd name="connsiteX10" fmla="*/ 475242 w 486468"/>
              <a:gd name="connsiteY10" fmla="*/ 291947 h 760429"/>
              <a:gd name="connsiteX11" fmla="*/ 472443 w 486468"/>
              <a:gd name="connsiteY11" fmla="*/ 275143 h 760429"/>
              <a:gd name="connsiteX12" fmla="*/ 427648 w 486468"/>
              <a:gd name="connsiteY12" fmla="*/ 154160 h 760429"/>
              <a:gd name="connsiteX13" fmla="*/ 402451 w 486468"/>
              <a:gd name="connsiteY13" fmla="*/ 130635 h 760429"/>
              <a:gd name="connsiteX14" fmla="*/ 391252 w 486468"/>
              <a:gd name="connsiteY14" fmla="*/ 103750 h 760429"/>
              <a:gd name="connsiteX15" fmla="*/ 357656 w 486468"/>
              <a:gd name="connsiteY15" fmla="*/ 80225 h 760429"/>
              <a:gd name="connsiteX16" fmla="*/ 301662 w 486468"/>
              <a:gd name="connsiteY16" fmla="*/ 29815 h 760429"/>
              <a:gd name="connsiteX17" fmla="*/ 306740 w 486468"/>
              <a:gd name="connsiteY17" fmla="*/ 24578 h 760429"/>
              <a:gd name="connsiteX18" fmla="*/ 256867 w 486468"/>
              <a:gd name="connsiteY18" fmla="*/ 13011 h 760429"/>
              <a:gd name="connsiteX19" fmla="*/ 217672 w 486468"/>
              <a:gd name="connsiteY19" fmla="*/ 2930 h 760429"/>
              <a:gd name="connsiteX20" fmla="*/ 97285 w 486468"/>
              <a:gd name="connsiteY20" fmla="*/ 9650 h 760429"/>
              <a:gd name="connsiteX21" fmla="*/ 0 w 486468"/>
              <a:gd name="connsiteY21" fmla="*/ 47590 h 760429"/>
              <a:gd name="connsiteX0" fmla="*/ 161352 w 486468"/>
              <a:gd name="connsiteY0" fmla="*/ 760429 h 760429"/>
              <a:gd name="connsiteX1" fmla="*/ 254067 w 486468"/>
              <a:gd name="connsiteY1" fmla="*/ 745637 h 760429"/>
              <a:gd name="connsiteX2" fmla="*/ 354468 w 486468"/>
              <a:gd name="connsiteY2" fmla="*/ 688039 h 760429"/>
              <a:gd name="connsiteX3" fmla="*/ 362867 w 486468"/>
              <a:gd name="connsiteY3" fmla="*/ 672684 h 760429"/>
              <a:gd name="connsiteX4" fmla="*/ 385653 w 486468"/>
              <a:gd name="connsiteY4" fmla="*/ 658260 h 760429"/>
              <a:gd name="connsiteX5" fmla="*/ 402437 w 486468"/>
              <a:gd name="connsiteY5" fmla="*/ 635167 h 760429"/>
              <a:gd name="connsiteX6" fmla="*/ 416449 w 486468"/>
              <a:gd name="connsiteY6" fmla="*/ 611210 h 760429"/>
              <a:gd name="connsiteX7" fmla="*/ 452845 w 486468"/>
              <a:gd name="connsiteY7" fmla="*/ 547358 h 760429"/>
              <a:gd name="connsiteX8" fmla="*/ 470703 w 486468"/>
              <a:gd name="connsiteY8" fmla="*/ 495323 h 760429"/>
              <a:gd name="connsiteX9" fmla="*/ 486441 w 486468"/>
              <a:gd name="connsiteY9" fmla="*/ 345718 h 760429"/>
              <a:gd name="connsiteX10" fmla="*/ 475242 w 486468"/>
              <a:gd name="connsiteY10" fmla="*/ 291947 h 760429"/>
              <a:gd name="connsiteX11" fmla="*/ 472443 w 486468"/>
              <a:gd name="connsiteY11" fmla="*/ 275143 h 760429"/>
              <a:gd name="connsiteX12" fmla="*/ 427648 w 486468"/>
              <a:gd name="connsiteY12" fmla="*/ 154160 h 760429"/>
              <a:gd name="connsiteX13" fmla="*/ 402451 w 486468"/>
              <a:gd name="connsiteY13" fmla="*/ 130635 h 760429"/>
              <a:gd name="connsiteX14" fmla="*/ 391252 w 486468"/>
              <a:gd name="connsiteY14" fmla="*/ 103750 h 760429"/>
              <a:gd name="connsiteX15" fmla="*/ 357656 w 486468"/>
              <a:gd name="connsiteY15" fmla="*/ 80225 h 760429"/>
              <a:gd name="connsiteX16" fmla="*/ 301662 w 486468"/>
              <a:gd name="connsiteY16" fmla="*/ 29815 h 760429"/>
              <a:gd name="connsiteX17" fmla="*/ 306740 w 486468"/>
              <a:gd name="connsiteY17" fmla="*/ 24578 h 760429"/>
              <a:gd name="connsiteX18" fmla="*/ 256867 w 486468"/>
              <a:gd name="connsiteY18" fmla="*/ 13011 h 760429"/>
              <a:gd name="connsiteX19" fmla="*/ 217672 w 486468"/>
              <a:gd name="connsiteY19" fmla="*/ 2930 h 760429"/>
              <a:gd name="connsiteX20" fmla="*/ 97285 w 486468"/>
              <a:gd name="connsiteY20" fmla="*/ 9650 h 760429"/>
              <a:gd name="connsiteX21" fmla="*/ 0 w 486468"/>
              <a:gd name="connsiteY21" fmla="*/ 47590 h 760429"/>
              <a:gd name="connsiteX0" fmla="*/ 161352 w 486468"/>
              <a:gd name="connsiteY0" fmla="*/ 760429 h 760429"/>
              <a:gd name="connsiteX1" fmla="*/ 254067 w 486468"/>
              <a:gd name="connsiteY1" fmla="*/ 745637 h 760429"/>
              <a:gd name="connsiteX2" fmla="*/ 354468 w 486468"/>
              <a:gd name="connsiteY2" fmla="*/ 688039 h 760429"/>
              <a:gd name="connsiteX3" fmla="*/ 362867 w 486468"/>
              <a:gd name="connsiteY3" fmla="*/ 672684 h 760429"/>
              <a:gd name="connsiteX4" fmla="*/ 385653 w 486468"/>
              <a:gd name="connsiteY4" fmla="*/ 658260 h 760429"/>
              <a:gd name="connsiteX5" fmla="*/ 402437 w 486468"/>
              <a:gd name="connsiteY5" fmla="*/ 635167 h 760429"/>
              <a:gd name="connsiteX6" fmla="*/ 416449 w 486468"/>
              <a:gd name="connsiteY6" fmla="*/ 611210 h 760429"/>
              <a:gd name="connsiteX7" fmla="*/ 434315 w 486468"/>
              <a:gd name="connsiteY7" fmla="*/ 587336 h 760429"/>
              <a:gd name="connsiteX8" fmla="*/ 452845 w 486468"/>
              <a:gd name="connsiteY8" fmla="*/ 547358 h 760429"/>
              <a:gd name="connsiteX9" fmla="*/ 470703 w 486468"/>
              <a:gd name="connsiteY9" fmla="*/ 495323 h 760429"/>
              <a:gd name="connsiteX10" fmla="*/ 486441 w 486468"/>
              <a:gd name="connsiteY10" fmla="*/ 345718 h 760429"/>
              <a:gd name="connsiteX11" fmla="*/ 475242 w 486468"/>
              <a:gd name="connsiteY11" fmla="*/ 291947 h 760429"/>
              <a:gd name="connsiteX12" fmla="*/ 472443 w 486468"/>
              <a:gd name="connsiteY12" fmla="*/ 275143 h 760429"/>
              <a:gd name="connsiteX13" fmla="*/ 427648 w 486468"/>
              <a:gd name="connsiteY13" fmla="*/ 154160 h 760429"/>
              <a:gd name="connsiteX14" fmla="*/ 402451 w 486468"/>
              <a:gd name="connsiteY14" fmla="*/ 130635 h 760429"/>
              <a:gd name="connsiteX15" fmla="*/ 391252 w 486468"/>
              <a:gd name="connsiteY15" fmla="*/ 103750 h 760429"/>
              <a:gd name="connsiteX16" fmla="*/ 357656 w 486468"/>
              <a:gd name="connsiteY16" fmla="*/ 80225 h 760429"/>
              <a:gd name="connsiteX17" fmla="*/ 301662 w 486468"/>
              <a:gd name="connsiteY17" fmla="*/ 29815 h 760429"/>
              <a:gd name="connsiteX18" fmla="*/ 306740 w 486468"/>
              <a:gd name="connsiteY18" fmla="*/ 24578 h 760429"/>
              <a:gd name="connsiteX19" fmla="*/ 256867 w 486468"/>
              <a:gd name="connsiteY19" fmla="*/ 13011 h 760429"/>
              <a:gd name="connsiteX20" fmla="*/ 217672 w 486468"/>
              <a:gd name="connsiteY20" fmla="*/ 2930 h 760429"/>
              <a:gd name="connsiteX21" fmla="*/ 97285 w 486468"/>
              <a:gd name="connsiteY21" fmla="*/ 9650 h 760429"/>
              <a:gd name="connsiteX22" fmla="*/ 0 w 486468"/>
              <a:gd name="connsiteY22" fmla="*/ 47590 h 760429"/>
              <a:gd name="connsiteX0" fmla="*/ 161352 w 486468"/>
              <a:gd name="connsiteY0" fmla="*/ 760429 h 760429"/>
              <a:gd name="connsiteX1" fmla="*/ 254067 w 486468"/>
              <a:gd name="connsiteY1" fmla="*/ 745637 h 760429"/>
              <a:gd name="connsiteX2" fmla="*/ 354468 w 486468"/>
              <a:gd name="connsiteY2" fmla="*/ 688039 h 760429"/>
              <a:gd name="connsiteX3" fmla="*/ 362867 w 486468"/>
              <a:gd name="connsiteY3" fmla="*/ 672684 h 760429"/>
              <a:gd name="connsiteX4" fmla="*/ 385653 w 486468"/>
              <a:gd name="connsiteY4" fmla="*/ 658260 h 760429"/>
              <a:gd name="connsiteX5" fmla="*/ 402437 w 486468"/>
              <a:gd name="connsiteY5" fmla="*/ 635167 h 760429"/>
              <a:gd name="connsiteX6" fmla="*/ 416449 w 486468"/>
              <a:gd name="connsiteY6" fmla="*/ 611210 h 760429"/>
              <a:gd name="connsiteX7" fmla="*/ 434315 w 486468"/>
              <a:gd name="connsiteY7" fmla="*/ 587336 h 760429"/>
              <a:gd name="connsiteX8" fmla="*/ 452845 w 486468"/>
              <a:gd name="connsiteY8" fmla="*/ 547358 h 760429"/>
              <a:gd name="connsiteX9" fmla="*/ 470703 w 486468"/>
              <a:gd name="connsiteY9" fmla="*/ 495323 h 760429"/>
              <a:gd name="connsiteX10" fmla="*/ 486441 w 486468"/>
              <a:gd name="connsiteY10" fmla="*/ 345718 h 760429"/>
              <a:gd name="connsiteX11" fmla="*/ 475242 w 486468"/>
              <a:gd name="connsiteY11" fmla="*/ 291947 h 760429"/>
              <a:gd name="connsiteX12" fmla="*/ 472443 w 486468"/>
              <a:gd name="connsiteY12" fmla="*/ 275143 h 760429"/>
              <a:gd name="connsiteX13" fmla="*/ 427648 w 486468"/>
              <a:gd name="connsiteY13" fmla="*/ 154160 h 760429"/>
              <a:gd name="connsiteX14" fmla="*/ 408827 w 486468"/>
              <a:gd name="connsiteY14" fmla="*/ 128722 h 760429"/>
              <a:gd name="connsiteX15" fmla="*/ 391252 w 486468"/>
              <a:gd name="connsiteY15" fmla="*/ 103750 h 760429"/>
              <a:gd name="connsiteX16" fmla="*/ 357656 w 486468"/>
              <a:gd name="connsiteY16" fmla="*/ 80225 h 760429"/>
              <a:gd name="connsiteX17" fmla="*/ 301662 w 486468"/>
              <a:gd name="connsiteY17" fmla="*/ 29815 h 760429"/>
              <a:gd name="connsiteX18" fmla="*/ 306740 w 486468"/>
              <a:gd name="connsiteY18" fmla="*/ 24578 h 760429"/>
              <a:gd name="connsiteX19" fmla="*/ 256867 w 486468"/>
              <a:gd name="connsiteY19" fmla="*/ 13011 h 760429"/>
              <a:gd name="connsiteX20" fmla="*/ 217672 w 486468"/>
              <a:gd name="connsiteY20" fmla="*/ 2930 h 760429"/>
              <a:gd name="connsiteX21" fmla="*/ 97285 w 486468"/>
              <a:gd name="connsiteY21" fmla="*/ 9650 h 760429"/>
              <a:gd name="connsiteX22" fmla="*/ 0 w 486468"/>
              <a:gd name="connsiteY22" fmla="*/ 47590 h 760429"/>
              <a:gd name="connsiteX0" fmla="*/ 161352 w 486468"/>
              <a:gd name="connsiteY0" fmla="*/ 760429 h 760429"/>
              <a:gd name="connsiteX1" fmla="*/ 254067 w 486468"/>
              <a:gd name="connsiteY1" fmla="*/ 745637 h 760429"/>
              <a:gd name="connsiteX2" fmla="*/ 354468 w 486468"/>
              <a:gd name="connsiteY2" fmla="*/ 688039 h 760429"/>
              <a:gd name="connsiteX3" fmla="*/ 362867 w 486468"/>
              <a:gd name="connsiteY3" fmla="*/ 672684 h 760429"/>
              <a:gd name="connsiteX4" fmla="*/ 385653 w 486468"/>
              <a:gd name="connsiteY4" fmla="*/ 658260 h 760429"/>
              <a:gd name="connsiteX5" fmla="*/ 402437 w 486468"/>
              <a:gd name="connsiteY5" fmla="*/ 635167 h 760429"/>
              <a:gd name="connsiteX6" fmla="*/ 416449 w 486468"/>
              <a:gd name="connsiteY6" fmla="*/ 611210 h 760429"/>
              <a:gd name="connsiteX7" fmla="*/ 434315 w 486468"/>
              <a:gd name="connsiteY7" fmla="*/ 587336 h 760429"/>
              <a:gd name="connsiteX8" fmla="*/ 452845 w 486468"/>
              <a:gd name="connsiteY8" fmla="*/ 547358 h 760429"/>
              <a:gd name="connsiteX9" fmla="*/ 470703 w 486468"/>
              <a:gd name="connsiteY9" fmla="*/ 495323 h 760429"/>
              <a:gd name="connsiteX10" fmla="*/ 486441 w 486468"/>
              <a:gd name="connsiteY10" fmla="*/ 345718 h 760429"/>
              <a:gd name="connsiteX11" fmla="*/ 475242 w 486468"/>
              <a:gd name="connsiteY11" fmla="*/ 291947 h 760429"/>
              <a:gd name="connsiteX12" fmla="*/ 472443 w 486468"/>
              <a:gd name="connsiteY12" fmla="*/ 275143 h 760429"/>
              <a:gd name="connsiteX13" fmla="*/ 427648 w 486468"/>
              <a:gd name="connsiteY13" fmla="*/ 154160 h 760429"/>
              <a:gd name="connsiteX14" fmla="*/ 408827 w 486468"/>
              <a:gd name="connsiteY14" fmla="*/ 128722 h 760429"/>
              <a:gd name="connsiteX15" fmla="*/ 391252 w 486468"/>
              <a:gd name="connsiteY15" fmla="*/ 103750 h 760429"/>
              <a:gd name="connsiteX16" fmla="*/ 362438 w 486468"/>
              <a:gd name="connsiteY16" fmla="*/ 76399 h 760429"/>
              <a:gd name="connsiteX17" fmla="*/ 301662 w 486468"/>
              <a:gd name="connsiteY17" fmla="*/ 29815 h 760429"/>
              <a:gd name="connsiteX18" fmla="*/ 306740 w 486468"/>
              <a:gd name="connsiteY18" fmla="*/ 24578 h 760429"/>
              <a:gd name="connsiteX19" fmla="*/ 256867 w 486468"/>
              <a:gd name="connsiteY19" fmla="*/ 13011 h 760429"/>
              <a:gd name="connsiteX20" fmla="*/ 217672 w 486468"/>
              <a:gd name="connsiteY20" fmla="*/ 2930 h 760429"/>
              <a:gd name="connsiteX21" fmla="*/ 97285 w 486468"/>
              <a:gd name="connsiteY21" fmla="*/ 9650 h 760429"/>
              <a:gd name="connsiteX22" fmla="*/ 0 w 486468"/>
              <a:gd name="connsiteY22" fmla="*/ 47590 h 760429"/>
              <a:gd name="connsiteX0" fmla="*/ 161352 w 486468"/>
              <a:gd name="connsiteY0" fmla="*/ 760429 h 760429"/>
              <a:gd name="connsiteX1" fmla="*/ 254067 w 486468"/>
              <a:gd name="connsiteY1" fmla="*/ 745637 h 760429"/>
              <a:gd name="connsiteX2" fmla="*/ 354468 w 486468"/>
              <a:gd name="connsiteY2" fmla="*/ 688039 h 760429"/>
              <a:gd name="connsiteX3" fmla="*/ 362867 w 486468"/>
              <a:gd name="connsiteY3" fmla="*/ 672684 h 760429"/>
              <a:gd name="connsiteX4" fmla="*/ 385653 w 486468"/>
              <a:gd name="connsiteY4" fmla="*/ 658260 h 760429"/>
              <a:gd name="connsiteX5" fmla="*/ 402437 w 486468"/>
              <a:gd name="connsiteY5" fmla="*/ 635167 h 760429"/>
              <a:gd name="connsiteX6" fmla="*/ 416449 w 486468"/>
              <a:gd name="connsiteY6" fmla="*/ 611210 h 760429"/>
              <a:gd name="connsiteX7" fmla="*/ 434315 w 486468"/>
              <a:gd name="connsiteY7" fmla="*/ 587336 h 760429"/>
              <a:gd name="connsiteX8" fmla="*/ 452845 w 486468"/>
              <a:gd name="connsiteY8" fmla="*/ 547358 h 760429"/>
              <a:gd name="connsiteX9" fmla="*/ 470703 w 486468"/>
              <a:gd name="connsiteY9" fmla="*/ 495323 h 760429"/>
              <a:gd name="connsiteX10" fmla="*/ 486441 w 486468"/>
              <a:gd name="connsiteY10" fmla="*/ 345718 h 760429"/>
              <a:gd name="connsiteX11" fmla="*/ 475242 w 486468"/>
              <a:gd name="connsiteY11" fmla="*/ 291947 h 760429"/>
              <a:gd name="connsiteX12" fmla="*/ 472443 w 486468"/>
              <a:gd name="connsiteY12" fmla="*/ 275143 h 760429"/>
              <a:gd name="connsiteX13" fmla="*/ 427648 w 486468"/>
              <a:gd name="connsiteY13" fmla="*/ 154160 h 760429"/>
              <a:gd name="connsiteX14" fmla="*/ 408827 w 486468"/>
              <a:gd name="connsiteY14" fmla="*/ 128722 h 760429"/>
              <a:gd name="connsiteX15" fmla="*/ 391252 w 486468"/>
              <a:gd name="connsiteY15" fmla="*/ 103750 h 760429"/>
              <a:gd name="connsiteX16" fmla="*/ 362438 w 486468"/>
              <a:gd name="connsiteY16" fmla="*/ 76399 h 760429"/>
              <a:gd name="connsiteX17" fmla="*/ 301662 w 486468"/>
              <a:gd name="connsiteY17" fmla="*/ 29815 h 760429"/>
              <a:gd name="connsiteX18" fmla="*/ 309928 w 486468"/>
              <a:gd name="connsiteY18" fmla="*/ 34144 h 760429"/>
              <a:gd name="connsiteX19" fmla="*/ 256867 w 486468"/>
              <a:gd name="connsiteY19" fmla="*/ 13011 h 760429"/>
              <a:gd name="connsiteX20" fmla="*/ 217672 w 486468"/>
              <a:gd name="connsiteY20" fmla="*/ 2930 h 760429"/>
              <a:gd name="connsiteX21" fmla="*/ 97285 w 486468"/>
              <a:gd name="connsiteY21" fmla="*/ 9650 h 760429"/>
              <a:gd name="connsiteX22" fmla="*/ 0 w 486468"/>
              <a:gd name="connsiteY22" fmla="*/ 47590 h 760429"/>
              <a:gd name="connsiteX0" fmla="*/ 161352 w 486468"/>
              <a:gd name="connsiteY0" fmla="*/ 766304 h 766304"/>
              <a:gd name="connsiteX1" fmla="*/ 254067 w 486468"/>
              <a:gd name="connsiteY1" fmla="*/ 751512 h 766304"/>
              <a:gd name="connsiteX2" fmla="*/ 354468 w 486468"/>
              <a:gd name="connsiteY2" fmla="*/ 693914 h 766304"/>
              <a:gd name="connsiteX3" fmla="*/ 362867 w 486468"/>
              <a:gd name="connsiteY3" fmla="*/ 678559 h 766304"/>
              <a:gd name="connsiteX4" fmla="*/ 385653 w 486468"/>
              <a:gd name="connsiteY4" fmla="*/ 664135 h 766304"/>
              <a:gd name="connsiteX5" fmla="*/ 402437 w 486468"/>
              <a:gd name="connsiteY5" fmla="*/ 641042 h 766304"/>
              <a:gd name="connsiteX6" fmla="*/ 416449 w 486468"/>
              <a:gd name="connsiteY6" fmla="*/ 617085 h 766304"/>
              <a:gd name="connsiteX7" fmla="*/ 434315 w 486468"/>
              <a:gd name="connsiteY7" fmla="*/ 593211 h 766304"/>
              <a:gd name="connsiteX8" fmla="*/ 452845 w 486468"/>
              <a:gd name="connsiteY8" fmla="*/ 553233 h 766304"/>
              <a:gd name="connsiteX9" fmla="*/ 470703 w 486468"/>
              <a:gd name="connsiteY9" fmla="*/ 501198 h 766304"/>
              <a:gd name="connsiteX10" fmla="*/ 486441 w 486468"/>
              <a:gd name="connsiteY10" fmla="*/ 351593 h 766304"/>
              <a:gd name="connsiteX11" fmla="*/ 475242 w 486468"/>
              <a:gd name="connsiteY11" fmla="*/ 297822 h 766304"/>
              <a:gd name="connsiteX12" fmla="*/ 472443 w 486468"/>
              <a:gd name="connsiteY12" fmla="*/ 281018 h 766304"/>
              <a:gd name="connsiteX13" fmla="*/ 427648 w 486468"/>
              <a:gd name="connsiteY13" fmla="*/ 160035 h 766304"/>
              <a:gd name="connsiteX14" fmla="*/ 408827 w 486468"/>
              <a:gd name="connsiteY14" fmla="*/ 134597 h 766304"/>
              <a:gd name="connsiteX15" fmla="*/ 391252 w 486468"/>
              <a:gd name="connsiteY15" fmla="*/ 109625 h 766304"/>
              <a:gd name="connsiteX16" fmla="*/ 362438 w 486468"/>
              <a:gd name="connsiteY16" fmla="*/ 82274 h 766304"/>
              <a:gd name="connsiteX17" fmla="*/ 301662 w 486468"/>
              <a:gd name="connsiteY17" fmla="*/ 35690 h 766304"/>
              <a:gd name="connsiteX18" fmla="*/ 309928 w 486468"/>
              <a:gd name="connsiteY18" fmla="*/ 40019 h 766304"/>
              <a:gd name="connsiteX19" fmla="*/ 256867 w 486468"/>
              <a:gd name="connsiteY19" fmla="*/ 18886 h 766304"/>
              <a:gd name="connsiteX20" fmla="*/ 217672 w 486468"/>
              <a:gd name="connsiteY20" fmla="*/ 8805 h 766304"/>
              <a:gd name="connsiteX21" fmla="*/ 164949 w 486468"/>
              <a:gd name="connsiteY21" fmla="*/ 103 h 766304"/>
              <a:gd name="connsiteX22" fmla="*/ 97285 w 486468"/>
              <a:gd name="connsiteY22" fmla="*/ 15525 h 766304"/>
              <a:gd name="connsiteX23" fmla="*/ 0 w 486468"/>
              <a:gd name="connsiteY23" fmla="*/ 53465 h 766304"/>
              <a:gd name="connsiteX0" fmla="*/ 161352 w 486468"/>
              <a:gd name="connsiteY0" fmla="*/ 766304 h 766304"/>
              <a:gd name="connsiteX1" fmla="*/ 254067 w 486468"/>
              <a:gd name="connsiteY1" fmla="*/ 751512 h 766304"/>
              <a:gd name="connsiteX2" fmla="*/ 354468 w 486468"/>
              <a:gd name="connsiteY2" fmla="*/ 693914 h 766304"/>
              <a:gd name="connsiteX3" fmla="*/ 362867 w 486468"/>
              <a:gd name="connsiteY3" fmla="*/ 678559 h 766304"/>
              <a:gd name="connsiteX4" fmla="*/ 385653 w 486468"/>
              <a:gd name="connsiteY4" fmla="*/ 664135 h 766304"/>
              <a:gd name="connsiteX5" fmla="*/ 402437 w 486468"/>
              <a:gd name="connsiteY5" fmla="*/ 641042 h 766304"/>
              <a:gd name="connsiteX6" fmla="*/ 416449 w 486468"/>
              <a:gd name="connsiteY6" fmla="*/ 617085 h 766304"/>
              <a:gd name="connsiteX7" fmla="*/ 434315 w 486468"/>
              <a:gd name="connsiteY7" fmla="*/ 593211 h 766304"/>
              <a:gd name="connsiteX8" fmla="*/ 452845 w 486468"/>
              <a:gd name="connsiteY8" fmla="*/ 553233 h 766304"/>
              <a:gd name="connsiteX9" fmla="*/ 470703 w 486468"/>
              <a:gd name="connsiteY9" fmla="*/ 501198 h 766304"/>
              <a:gd name="connsiteX10" fmla="*/ 486441 w 486468"/>
              <a:gd name="connsiteY10" fmla="*/ 351593 h 766304"/>
              <a:gd name="connsiteX11" fmla="*/ 475242 w 486468"/>
              <a:gd name="connsiteY11" fmla="*/ 297822 h 766304"/>
              <a:gd name="connsiteX12" fmla="*/ 472443 w 486468"/>
              <a:gd name="connsiteY12" fmla="*/ 281018 h 766304"/>
              <a:gd name="connsiteX13" fmla="*/ 427648 w 486468"/>
              <a:gd name="connsiteY13" fmla="*/ 160035 h 766304"/>
              <a:gd name="connsiteX14" fmla="*/ 408827 w 486468"/>
              <a:gd name="connsiteY14" fmla="*/ 134597 h 766304"/>
              <a:gd name="connsiteX15" fmla="*/ 391252 w 486468"/>
              <a:gd name="connsiteY15" fmla="*/ 109625 h 766304"/>
              <a:gd name="connsiteX16" fmla="*/ 362438 w 486468"/>
              <a:gd name="connsiteY16" fmla="*/ 82274 h 766304"/>
              <a:gd name="connsiteX17" fmla="*/ 301662 w 486468"/>
              <a:gd name="connsiteY17" fmla="*/ 35690 h 766304"/>
              <a:gd name="connsiteX18" fmla="*/ 309928 w 486468"/>
              <a:gd name="connsiteY18" fmla="*/ 40019 h 766304"/>
              <a:gd name="connsiteX19" fmla="*/ 256867 w 486468"/>
              <a:gd name="connsiteY19" fmla="*/ 18886 h 766304"/>
              <a:gd name="connsiteX20" fmla="*/ 217672 w 486468"/>
              <a:gd name="connsiteY20" fmla="*/ 8805 h 766304"/>
              <a:gd name="connsiteX21" fmla="*/ 164949 w 486468"/>
              <a:gd name="connsiteY21" fmla="*/ 103 h 766304"/>
              <a:gd name="connsiteX22" fmla="*/ 98879 w 486468"/>
              <a:gd name="connsiteY22" fmla="*/ 9785 h 766304"/>
              <a:gd name="connsiteX23" fmla="*/ 0 w 486468"/>
              <a:gd name="connsiteY23" fmla="*/ 53465 h 766304"/>
              <a:gd name="connsiteX0" fmla="*/ 161352 w 486468"/>
              <a:gd name="connsiteY0" fmla="*/ 766477 h 766477"/>
              <a:gd name="connsiteX1" fmla="*/ 254067 w 486468"/>
              <a:gd name="connsiteY1" fmla="*/ 751685 h 766477"/>
              <a:gd name="connsiteX2" fmla="*/ 354468 w 486468"/>
              <a:gd name="connsiteY2" fmla="*/ 694087 h 766477"/>
              <a:gd name="connsiteX3" fmla="*/ 362867 w 486468"/>
              <a:gd name="connsiteY3" fmla="*/ 678732 h 766477"/>
              <a:gd name="connsiteX4" fmla="*/ 385653 w 486468"/>
              <a:gd name="connsiteY4" fmla="*/ 664308 h 766477"/>
              <a:gd name="connsiteX5" fmla="*/ 402437 w 486468"/>
              <a:gd name="connsiteY5" fmla="*/ 641215 h 766477"/>
              <a:gd name="connsiteX6" fmla="*/ 416449 w 486468"/>
              <a:gd name="connsiteY6" fmla="*/ 617258 h 766477"/>
              <a:gd name="connsiteX7" fmla="*/ 434315 w 486468"/>
              <a:gd name="connsiteY7" fmla="*/ 593384 h 766477"/>
              <a:gd name="connsiteX8" fmla="*/ 452845 w 486468"/>
              <a:gd name="connsiteY8" fmla="*/ 553406 h 766477"/>
              <a:gd name="connsiteX9" fmla="*/ 470703 w 486468"/>
              <a:gd name="connsiteY9" fmla="*/ 501371 h 766477"/>
              <a:gd name="connsiteX10" fmla="*/ 486441 w 486468"/>
              <a:gd name="connsiteY10" fmla="*/ 351766 h 766477"/>
              <a:gd name="connsiteX11" fmla="*/ 475242 w 486468"/>
              <a:gd name="connsiteY11" fmla="*/ 297995 h 766477"/>
              <a:gd name="connsiteX12" fmla="*/ 472443 w 486468"/>
              <a:gd name="connsiteY12" fmla="*/ 281191 h 766477"/>
              <a:gd name="connsiteX13" fmla="*/ 427648 w 486468"/>
              <a:gd name="connsiteY13" fmla="*/ 160208 h 766477"/>
              <a:gd name="connsiteX14" fmla="*/ 408827 w 486468"/>
              <a:gd name="connsiteY14" fmla="*/ 134770 h 766477"/>
              <a:gd name="connsiteX15" fmla="*/ 391252 w 486468"/>
              <a:gd name="connsiteY15" fmla="*/ 109798 h 766477"/>
              <a:gd name="connsiteX16" fmla="*/ 362438 w 486468"/>
              <a:gd name="connsiteY16" fmla="*/ 82447 h 766477"/>
              <a:gd name="connsiteX17" fmla="*/ 301662 w 486468"/>
              <a:gd name="connsiteY17" fmla="*/ 35863 h 766477"/>
              <a:gd name="connsiteX18" fmla="*/ 309928 w 486468"/>
              <a:gd name="connsiteY18" fmla="*/ 40192 h 766477"/>
              <a:gd name="connsiteX19" fmla="*/ 256867 w 486468"/>
              <a:gd name="connsiteY19" fmla="*/ 19059 h 766477"/>
              <a:gd name="connsiteX20" fmla="*/ 217672 w 486468"/>
              <a:gd name="connsiteY20" fmla="*/ 3239 h 766477"/>
              <a:gd name="connsiteX21" fmla="*/ 164949 w 486468"/>
              <a:gd name="connsiteY21" fmla="*/ 276 h 766477"/>
              <a:gd name="connsiteX22" fmla="*/ 98879 w 486468"/>
              <a:gd name="connsiteY22" fmla="*/ 9958 h 766477"/>
              <a:gd name="connsiteX23" fmla="*/ 0 w 486468"/>
              <a:gd name="connsiteY23" fmla="*/ 53638 h 766477"/>
              <a:gd name="connsiteX0" fmla="*/ 161352 w 486468"/>
              <a:gd name="connsiteY0" fmla="*/ 766477 h 766477"/>
              <a:gd name="connsiteX1" fmla="*/ 254067 w 486468"/>
              <a:gd name="connsiteY1" fmla="*/ 751685 h 766477"/>
              <a:gd name="connsiteX2" fmla="*/ 354468 w 486468"/>
              <a:gd name="connsiteY2" fmla="*/ 694087 h 766477"/>
              <a:gd name="connsiteX3" fmla="*/ 362867 w 486468"/>
              <a:gd name="connsiteY3" fmla="*/ 678732 h 766477"/>
              <a:gd name="connsiteX4" fmla="*/ 385653 w 486468"/>
              <a:gd name="connsiteY4" fmla="*/ 664308 h 766477"/>
              <a:gd name="connsiteX5" fmla="*/ 402437 w 486468"/>
              <a:gd name="connsiteY5" fmla="*/ 641215 h 766477"/>
              <a:gd name="connsiteX6" fmla="*/ 416449 w 486468"/>
              <a:gd name="connsiteY6" fmla="*/ 617258 h 766477"/>
              <a:gd name="connsiteX7" fmla="*/ 434315 w 486468"/>
              <a:gd name="connsiteY7" fmla="*/ 593384 h 766477"/>
              <a:gd name="connsiteX8" fmla="*/ 452845 w 486468"/>
              <a:gd name="connsiteY8" fmla="*/ 553406 h 766477"/>
              <a:gd name="connsiteX9" fmla="*/ 470703 w 486468"/>
              <a:gd name="connsiteY9" fmla="*/ 501371 h 766477"/>
              <a:gd name="connsiteX10" fmla="*/ 486441 w 486468"/>
              <a:gd name="connsiteY10" fmla="*/ 351766 h 766477"/>
              <a:gd name="connsiteX11" fmla="*/ 475242 w 486468"/>
              <a:gd name="connsiteY11" fmla="*/ 297995 h 766477"/>
              <a:gd name="connsiteX12" fmla="*/ 472443 w 486468"/>
              <a:gd name="connsiteY12" fmla="*/ 281191 h 766477"/>
              <a:gd name="connsiteX13" fmla="*/ 427648 w 486468"/>
              <a:gd name="connsiteY13" fmla="*/ 160208 h 766477"/>
              <a:gd name="connsiteX14" fmla="*/ 408827 w 486468"/>
              <a:gd name="connsiteY14" fmla="*/ 134770 h 766477"/>
              <a:gd name="connsiteX15" fmla="*/ 391252 w 486468"/>
              <a:gd name="connsiteY15" fmla="*/ 109798 h 766477"/>
              <a:gd name="connsiteX16" fmla="*/ 362438 w 486468"/>
              <a:gd name="connsiteY16" fmla="*/ 82447 h 766477"/>
              <a:gd name="connsiteX17" fmla="*/ 301662 w 486468"/>
              <a:gd name="connsiteY17" fmla="*/ 35863 h 766477"/>
              <a:gd name="connsiteX18" fmla="*/ 309928 w 486468"/>
              <a:gd name="connsiteY18" fmla="*/ 40192 h 766477"/>
              <a:gd name="connsiteX19" fmla="*/ 261649 w 486468"/>
              <a:gd name="connsiteY19" fmla="*/ 15232 h 766477"/>
              <a:gd name="connsiteX20" fmla="*/ 217672 w 486468"/>
              <a:gd name="connsiteY20" fmla="*/ 3239 h 766477"/>
              <a:gd name="connsiteX21" fmla="*/ 164949 w 486468"/>
              <a:gd name="connsiteY21" fmla="*/ 276 h 766477"/>
              <a:gd name="connsiteX22" fmla="*/ 98879 w 486468"/>
              <a:gd name="connsiteY22" fmla="*/ 9958 h 766477"/>
              <a:gd name="connsiteX23" fmla="*/ 0 w 486468"/>
              <a:gd name="connsiteY23" fmla="*/ 53638 h 766477"/>
              <a:gd name="connsiteX0" fmla="*/ 161352 w 486468"/>
              <a:gd name="connsiteY0" fmla="*/ 766477 h 766477"/>
              <a:gd name="connsiteX1" fmla="*/ 254067 w 486468"/>
              <a:gd name="connsiteY1" fmla="*/ 751685 h 766477"/>
              <a:gd name="connsiteX2" fmla="*/ 354468 w 486468"/>
              <a:gd name="connsiteY2" fmla="*/ 694087 h 766477"/>
              <a:gd name="connsiteX3" fmla="*/ 362867 w 486468"/>
              <a:gd name="connsiteY3" fmla="*/ 678732 h 766477"/>
              <a:gd name="connsiteX4" fmla="*/ 385653 w 486468"/>
              <a:gd name="connsiteY4" fmla="*/ 664308 h 766477"/>
              <a:gd name="connsiteX5" fmla="*/ 402437 w 486468"/>
              <a:gd name="connsiteY5" fmla="*/ 641215 h 766477"/>
              <a:gd name="connsiteX6" fmla="*/ 416449 w 486468"/>
              <a:gd name="connsiteY6" fmla="*/ 617258 h 766477"/>
              <a:gd name="connsiteX7" fmla="*/ 434315 w 486468"/>
              <a:gd name="connsiteY7" fmla="*/ 593384 h 766477"/>
              <a:gd name="connsiteX8" fmla="*/ 452845 w 486468"/>
              <a:gd name="connsiteY8" fmla="*/ 553406 h 766477"/>
              <a:gd name="connsiteX9" fmla="*/ 470703 w 486468"/>
              <a:gd name="connsiteY9" fmla="*/ 501371 h 766477"/>
              <a:gd name="connsiteX10" fmla="*/ 486441 w 486468"/>
              <a:gd name="connsiteY10" fmla="*/ 351766 h 766477"/>
              <a:gd name="connsiteX11" fmla="*/ 475242 w 486468"/>
              <a:gd name="connsiteY11" fmla="*/ 297995 h 766477"/>
              <a:gd name="connsiteX12" fmla="*/ 472443 w 486468"/>
              <a:gd name="connsiteY12" fmla="*/ 281191 h 766477"/>
              <a:gd name="connsiteX13" fmla="*/ 422866 w 486468"/>
              <a:gd name="connsiteY13" fmla="*/ 162121 h 766477"/>
              <a:gd name="connsiteX14" fmla="*/ 408827 w 486468"/>
              <a:gd name="connsiteY14" fmla="*/ 134770 h 766477"/>
              <a:gd name="connsiteX15" fmla="*/ 391252 w 486468"/>
              <a:gd name="connsiteY15" fmla="*/ 109798 h 766477"/>
              <a:gd name="connsiteX16" fmla="*/ 362438 w 486468"/>
              <a:gd name="connsiteY16" fmla="*/ 82447 h 766477"/>
              <a:gd name="connsiteX17" fmla="*/ 301662 w 486468"/>
              <a:gd name="connsiteY17" fmla="*/ 35863 h 766477"/>
              <a:gd name="connsiteX18" fmla="*/ 309928 w 486468"/>
              <a:gd name="connsiteY18" fmla="*/ 40192 h 766477"/>
              <a:gd name="connsiteX19" fmla="*/ 261649 w 486468"/>
              <a:gd name="connsiteY19" fmla="*/ 15232 h 766477"/>
              <a:gd name="connsiteX20" fmla="*/ 217672 w 486468"/>
              <a:gd name="connsiteY20" fmla="*/ 3239 h 766477"/>
              <a:gd name="connsiteX21" fmla="*/ 164949 w 486468"/>
              <a:gd name="connsiteY21" fmla="*/ 276 h 766477"/>
              <a:gd name="connsiteX22" fmla="*/ 98879 w 486468"/>
              <a:gd name="connsiteY22" fmla="*/ 9958 h 766477"/>
              <a:gd name="connsiteX23" fmla="*/ 0 w 486468"/>
              <a:gd name="connsiteY23" fmla="*/ 53638 h 766477"/>
              <a:gd name="connsiteX0" fmla="*/ 161352 w 486468"/>
              <a:gd name="connsiteY0" fmla="*/ 766477 h 766477"/>
              <a:gd name="connsiteX1" fmla="*/ 254067 w 486468"/>
              <a:gd name="connsiteY1" fmla="*/ 751685 h 766477"/>
              <a:gd name="connsiteX2" fmla="*/ 354468 w 486468"/>
              <a:gd name="connsiteY2" fmla="*/ 694087 h 766477"/>
              <a:gd name="connsiteX3" fmla="*/ 362867 w 486468"/>
              <a:gd name="connsiteY3" fmla="*/ 678732 h 766477"/>
              <a:gd name="connsiteX4" fmla="*/ 385653 w 486468"/>
              <a:gd name="connsiteY4" fmla="*/ 664308 h 766477"/>
              <a:gd name="connsiteX5" fmla="*/ 402437 w 486468"/>
              <a:gd name="connsiteY5" fmla="*/ 641215 h 766477"/>
              <a:gd name="connsiteX6" fmla="*/ 416449 w 486468"/>
              <a:gd name="connsiteY6" fmla="*/ 617258 h 766477"/>
              <a:gd name="connsiteX7" fmla="*/ 434315 w 486468"/>
              <a:gd name="connsiteY7" fmla="*/ 593384 h 766477"/>
              <a:gd name="connsiteX8" fmla="*/ 452845 w 486468"/>
              <a:gd name="connsiteY8" fmla="*/ 553406 h 766477"/>
              <a:gd name="connsiteX9" fmla="*/ 470703 w 486468"/>
              <a:gd name="connsiteY9" fmla="*/ 501371 h 766477"/>
              <a:gd name="connsiteX10" fmla="*/ 486441 w 486468"/>
              <a:gd name="connsiteY10" fmla="*/ 351766 h 766477"/>
              <a:gd name="connsiteX11" fmla="*/ 475242 w 486468"/>
              <a:gd name="connsiteY11" fmla="*/ 297995 h 766477"/>
              <a:gd name="connsiteX12" fmla="*/ 472443 w 486468"/>
              <a:gd name="connsiteY12" fmla="*/ 281191 h 766477"/>
              <a:gd name="connsiteX13" fmla="*/ 422866 w 486468"/>
              <a:gd name="connsiteY13" fmla="*/ 162121 h 766477"/>
              <a:gd name="connsiteX14" fmla="*/ 408827 w 486468"/>
              <a:gd name="connsiteY14" fmla="*/ 134770 h 766477"/>
              <a:gd name="connsiteX15" fmla="*/ 391252 w 486468"/>
              <a:gd name="connsiteY15" fmla="*/ 109798 h 766477"/>
              <a:gd name="connsiteX16" fmla="*/ 362438 w 486468"/>
              <a:gd name="connsiteY16" fmla="*/ 82447 h 766477"/>
              <a:gd name="connsiteX17" fmla="*/ 301662 w 486468"/>
              <a:gd name="connsiteY17" fmla="*/ 35863 h 766477"/>
              <a:gd name="connsiteX18" fmla="*/ 309928 w 486468"/>
              <a:gd name="connsiteY18" fmla="*/ 40192 h 766477"/>
              <a:gd name="connsiteX19" fmla="*/ 261649 w 486468"/>
              <a:gd name="connsiteY19" fmla="*/ 15232 h 766477"/>
              <a:gd name="connsiteX20" fmla="*/ 217672 w 486468"/>
              <a:gd name="connsiteY20" fmla="*/ 3239 h 766477"/>
              <a:gd name="connsiteX21" fmla="*/ 164949 w 486468"/>
              <a:gd name="connsiteY21" fmla="*/ 276 h 766477"/>
              <a:gd name="connsiteX22" fmla="*/ 98879 w 486468"/>
              <a:gd name="connsiteY22" fmla="*/ 9958 h 766477"/>
              <a:gd name="connsiteX23" fmla="*/ 0 w 486468"/>
              <a:gd name="connsiteY23" fmla="*/ 53638 h 766477"/>
              <a:gd name="connsiteX0" fmla="*/ 161352 w 486468"/>
              <a:gd name="connsiteY0" fmla="*/ 766477 h 766477"/>
              <a:gd name="connsiteX1" fmla="*/ 254067 w 486468"/>
              <a:gd name="connsiteY1" fmla="*/ 751685 h 766477"/>
              <a:gd name="connsiteX2" fmla="*/ 354468 w 486468"/>
              <a:gd name="connsiteY2" fmla="*/ 694087 h 766477"/>
              <a:gd name="connsiteX3" fmla="*/ 362867 w 486468"/>
              <a:gd name="connsiteY3" fmla="*/ 678732 h 766477"/>
              <a:gd name="connsiteX4" fmla="*/ 385653 w 486468"/>
              <a:gd name="connsiteY4" fmla="*/ 664308 h 766477"/>
              <a:gd name="connsiteX5" fmla="*/ 402437 w 486468"/>
              <a:gd name="connsiteY5" fmla="*/ 641215 h 766477"/>
              <a:gd name="connsiteX6" fmla="*/ 416449 w 486468"/>
              <a:gd name="connsiteY6" fmla="*/ 617258 h 766477"/>
              <a:gd name="connsiteX7" fmla="*/ 434315 w 486468"/>
              <a:gd name="connsiteY7" fmla="*/ 593384 h 766477"/>
              <a:gd name="connsiteX8" fmla="*/ 452845 w 486468"/>
              <a:gd name="connsiteY8" fmla="*/ 553406 h 766477"/>
              <a:gd name="connsiteX9" fmla="*/ 470703 w 486468"/>
              <a:gd name="connsiteY9" fmla="*/ 501371 h 766477"/>
              <a:gd name="connsiteX10" fmla="*/ 486441 w 486468"/>
              <a:gd name="connsiteY10" fmla="*/ 351766 h 766477"/>
              <a:gd name="connsiteX11" fmla="*/ 475242 w 486468"/>
              <a:gd name="connsiteY11" fmla="*/ 297995 h 766477"/>
              <a:gd name="connsiteX12" fmla="*/ 472443 w 486468"/>
              <a:gd name="connsiteY12" fmla="*/ 281191 h 766477"/>
              <a:gd name="connsiteX13" fmla="*/ 426054 w 486468"/>
              <a:gd name="connsiteY13" fmla="*/ 160207 h 766477"/>
              <a:gd name="connsiteX14" fmla="*/ 408827 w 486468"/>
              <a:gd name="connsiteY14" fmla="*/ 134770 h 766477"/>
              <a:gd name="connsiteX15" fmla="*/ 391252 w 486468"/>
              <a:gd name="connsiteY15" fmla="*/ 109798 h 766477"/>
              <a:gd name="connsiteX16" fmla="*/ 362438 w 486468"/>
              <a:gd name="connsiteY16" fmla="*/ 82447 h 766477"/>
              <a:gd name="connsiteX17" fmla="*/ 301662 w 486468"/>
              <a:gd name="connsiteY17" fmla="*/ 35863 h 766477"/>
              <a:gd name="connsiteX18" fmla="*/ 309928 w 486468"/>
              <a:gd name="connsiteY18" fmla="*/ 40192 h 766477"/>
              <a:gd name="connsiteX19" fmla="*/ 261649 w 486468"/>
              <a:gd name="connsiteY19" fmla="*/ 15232 h 766477"/>
              <a:gd name="connsiteX20" fmla="*/ 217672 w 486468"/>
              <a:gd name="connsiteY20" fmla="*/ 3239 h 766477"/>
              <a:gd name="connsiteX21" fmla="*/ 164949 w 486468"/>
              <a:gd name="connsiteY21" fmla="*/ 276 h 766477"/>
              <a:gd name="connsiteX22" fmla="*/ 98879 w 486468"/>
              <a:gd name="connsiteY22" fmla="*/ 9958 h 766477"/>
              <a:gd name="connsiteX23" fmla="*/ 0 w 486468"/>
              <a:gd name="connsiteY23" fmla="*/ 53638 h 766477"/>
              <a:gd name="connsiteX0" fmla="*/ 161352 w 486468"/>
              <a:gd name="connsiteY0" fmla="*/ 766477 h 766477"/>
              <a:gd name="connsiteX1" fmla="*/ 254067 w 486468"/>
              <a:gd name="connsiteY1" fmla="*/ 751685 h 766477"/>
              <a:gd name="connsiteX2" fmla="*/ 354468 w 486468"/>
              <a:gd name="connsiteY2" fmla="*/ 694087 h 766477"/>
              <a:gd name="connsiteX3" fmla="*/ 362867 w 486468"/>
              <a:gd name="connsiteY3" fmla="*/ 678732 h 766477"/>
              <a:gd name="connsiteX4" fmla="*/ 385653 w 486468"/>
              <a:gd name="connsiteY4" fmla="*/ 664308 h 766477"/>
              <a:gd name="connsiteX5" fmla="*/ 402437 w 486468"/>
              <a:gd name="connsiteY5" fmla="*/ 641215 h 766477"/>
              <a:gd name="connsiteX6" fmla="*/ 416449 w 486468"/>
              <a:gd name="connsiteY6" fmla="*/ 617258 h 766477"/>
              <a:gd name="connsiteX7" fmla="*/ 434315 w 486468"/>
              <a:gd name="connsiteY7" fmla="*/ 593384 h 766477"/>
              <a:gd name="connsiteX8" fmla="*/ 452845 w 486468"/>
              <a:gd name="connsiteY8" fmla="*/ 553406 h 766477"/>
              <a:gd name="connsiteX9" fmla="*/ 470703 w 486468"/>
              <a:gd name="connsiteY9" fmla="*/ 501371 h 766477"/>
              <a:gd name="connsiteX10" fmla="*/ 486441 w 486468"/>
              <a:gd name="connsiteY10" fmla="*/ 351766 h 766477"/>
              <a:gd name="connsiteX11" fmla="*/ 475242 w 486468"/>
              <a:gd name="connsiteY11" fmla="*/ 297995 h 766477"/>
              <a:gd name="connsiteX12" fmla="*/ 472443 w 486468"/>
              <a:gd name="connsiteY12" fmla="*/ 281191 h 766477"/>
              <a:gd name="connsiteX13" fmla="*/ 426054 w 486468"/>
              <a:gd name="connsiteY13" fmla="*/ 160207 h 766477"/>
              <a:gd name="connsiteX14" fmla="*/ 408827 w 486468"/>
              <a:gd name="connsiteY14" fmla="*/ 134770 h 766477"/>
              <a:gd name="connsiteX15" fmla="*/ 391252 w 486468"/>
              <a:gd name="connsiteY15" fmla="*/ 109798 h 766477"/>
              <a:gd name="connsiteX16" fmla="*/ 362438 w 486468"/>
              <a:gd name="connsiteY16" fmla="*/ 82447 h 766477"/>
              <a:gd name="connsiteX17" fmla="*/ 338682 w 486468"/>
              <a:gd name="connsiteY17" fmla="*/ 59587 h 766477"/>
              <a:gd name="connsiteX18" fmla="*/ 301662 w 486468"/>
              <a:gd name="connsiteY18" fmla="*/ 35863 h 766477"/>
              <a:gd name="connsiteX19" fmla="*/ 309928 w 486468"/>
              <a:gd name="connsiteY19" fmla="*/ 40192 h 766477"/>
              <a:gd name="connsiteX20" fmla="*/ 261649 w 486468"/>
              <a:gd name="connsiteY20" fmla="*/ 15232 h 766477"/>
              <a:gd name="connsiteX21" fmla="*/ 217672 w 486468"/>
              <a:gd name="connsiteY21" fmla="*/ 3239 h 766477"/>
              <a:gd name="connsiteX22" fmla="*/ 164949 w 486468"/>
              <a:gd name="connsiteY22" fmla="*/ 276 h 766477"/>
              <a:gd name="connsiteX23" fmla="*/ 98879 w 486468"/>
              <a:gd name="connsiteY23" fmla="*/ 9958 h 766477"/>
              <a:gd name="connsiteX24" fmla="*/ 0 w 486468"/>
              <a:gd name="connsiteY24" fmla="*/ 53638 h 766477"/>
              <a:gd name="connsiteX0" fmla="*/ 161352 w 486468"/>
              <a:gd name="connsiteY0" fmla="*/ 766477 h 766477"/>
              <a:gd name="connsiteX1" fmla="*/ 254067 w 486468"/>
              <a:gd name="connsiteY1" fmla="*/ 751685 h 766477"/>
              <a:gd name="connsiteX2" fmla="*/ 354468 w 486468"/>
              <a:gd name="connsiteY2" fmla="*/ 694087 h 766477"/>
              <a:gd name="connsiteX3" fmla="*/ 362867 w 486468"/>
              <a:gd name="connsiteY3" fmla="*/ 678732 h 766477"/>
              <a:gd name="connsiteX4" fmla="*/ 385653 w 486468"/>
              <a:gd name="connsiteY4" fmla="*/ 664308 h 766477"/>
              <a:gd name="connsiteX5" fmla="*/ 402437 w 486468"/>
              <a:gd name="connsiteY5" fmla="*/ 641215 h 766477"/>
              <a:gd name="connsiteX6" fmla="*/ 416449 w 486468"/>
              <a:gd name="connsiteY6" fmla="*/ 617258 h 766477"/>
              <a:gd name="connsiteX7" fmla="*/ 434315 w 486468"/>
              <a:gd name="connsiteY7" fmla="*/ 593384 h 766477"/>
              <a:gd name="connsiteX8" fmla="*/ 452845 w 486468"/>
              <a:gd name="connsiteY8" fmla="*/ 553406 h 766477"/>
              <a:gd name="connsiteX9" fmla="*/ 470703 w 486468"/>
              <a:gd name="connsiteY9" fmla="*/ 501371 h 766477"/>
              <a:gd name="connsiteX10" fmla="*/ 486441 w 486468"/>
              <a:gd name="connsiteY10" fmla="*/ 351766 h 766477"/>
              <a:gd name="connsiteX11" fmla="*/ 480023 w 486468"/>
              <a:gd name="connsiteY11" fmla="*/ 294169 h 766477"/>
              <a:gd name="connsiteX12" fmla="*/ 472443 w 486468"/>
              <a:gd name="connsiteY12" fmla="*/ 281191 h 766477"/>
              <a:gd name="connsiteX13" fmla="*/ 426054 w 486468"/>
              <a:gd name="connsiteY13" fmla="*/ 160207 h 766477"/>
              <a:gd name="connsiteX14" fmla="*/ 408827 w 486468"/>
              <a:gd name="connsiteY14" fmla="*/ 134770 h 766477"/>
              <a:gd name="connsiteX15" fmla="*/ 391252 w 486468"/>
              <a:gd name="connsiteY15" fmla="*/ 109798 h 766477"/>
              <a:gd name="connsiteX16" fmla="*/ 362438 w 486468"/>
              <a:gd name="connsiteY16" fmla="*/ 82447 h 766477"/>
              <a:gd name="connsiteX17" fmla="*/ 338682 w 486468"/>
              <a:gd name="connsiteY17" fmla="*/ 59587 h 766477"/>
              <a:gd name="connsiteX18" fmla="*/ 301662 w 486468"/>
              <a:gd name="connsiteY18" fmla="*/ 35863 h 766477"/>
              <a:gd name="connsiteX19" fmla="*/ 309928 w 486468"/>
              <a:gd name="connsiteY19" fmla="*/ 40192 h 766477"/>
              <a:gd name="connsiteX20" fmla="*/ 261649 w 486468"/>
              <a:gd name="connsiteY20" fmla="*/ 15232 h 766477"/>
              <a:gd name="connsiteX21" fmla="*/ 217672 w 486468"/>
              <a:gd name="connsiteY21" fmla="*/ 3239 h 766477"/>
              <a:gd name="connsiteX22" fmla="*/ 164949 w 486468"/>
              <a:gd name="connsiteY22" fmla="*/ 276 h 766477"/>
              <a:gd name="connsiteX23" fmla="*/ 98879 w 486468"/>
              <a:gd name="connsiteY23" fmla="*/ 9958 h 766477"/>
              <a:gd name="connsiteX24" fmla="*/ 0 w 486468"/>
              <a:gd name="connsiteY24" fmla="*/ 53638 h 766477"/>
              <a:gd name="connsiteX0" fmla="*/ 161352 w 486468"/>
              <a:gd name="connsiteY0" fmla="*/ 766477 h 766477"/>
              <a:gd name="connsiteX1" fmla="*/ 254067 w 486468"/>
              <a:gd name="connsiteY1" fmla="*/ 751685 h 766477"/>
              <a:gd name="connsiteX2" fmla="*/ 354468 w 486468"/>
              <a:gd name="connsiteY2" fmla="*/ 694087 h 766477"/>
              <a:gd name="connsiteX3" fmla="*/ 362867 w 486468"/>
              <a:gd name="connsiteY3" fmla="*/ 678732 h 766477"/>
              <a:gd name="connsiteX4" fmla="*/ 385653 w 486468"/>
              <a:gd name="connsiteY4" fmla="*/ 664308 h 766477"/>
              <a:gd name="connsiteX5" fmla="*/ 402437 w 486468"/>
              <a:gd name="connsiteY5" fmla="*/ 641215 h 766477"/>
              <a:gd name="connsiteX6" fmla="*/ 416449 w 486468"/>
              <a:gd name="connsiteY6" fmla="*/ 617258 h 766477"/>
              <a:gd name="connsiteX7" fmla="*/ 434315 w 486468"/>
              <a:gd name="connsiteY7" fmla="*/ 593384 h 766477"/>
              <a:gd name="connsiteX8" fmla="*/ 452845 w 486468"/>
              <a:gd name="connsiteY8" fmla="*/ 553406 h 766477"/>
              <a:gd name="connsiteX9" fmla="*/ 470703 w 486468"/>
              <a:gd name="connsiteY9" fmla="*/ 501371 h 766477"/>
              <a:gd name="connsiteX10" fmla="*/ 486441 w 486468"/>
              <a:gd name="connsiteY10" fmla="*/ 351766 h 766477"/>
              <a:gd name="connsiteX11" fmla="*/ 475242 w 486468"/>
              <a:gd name="connsiteY11" fmla="*/ 294169 h 766477"/>
              <a:gd name="connsiteX12" fmla="*/ 472443 w 486468"/>
              <a:gd name="connsiteY12" fmla="*/ 281191 h 766477"/>
              <a:gd name="connsiteX13" fmla="*/ 426054 w 486468"/>
              <a:gd name="connsiteY13" fmla="*/ 160207 h 766477"/>
              <a:gd name="connsiteX14" fmla="*/ 408827 w 486468"/>
              <a:gd name="connsiteY14" fmla="*/ 134770 h 766477"/>
              <a:gd name="connsiteX15" fmla="*/ 391252 w 486468"/>
              <a:gd name="connsiteY15" fmla="*/ 109798 h 766477"/>
              <a:gd name="connsiteX16" fmla="*/ 362438 w 486468"/>
              <a:gd name="connsiteY16" fmla="*/ 82447 h 766477"/>
              <a:gd name="connsiteX17" fmla="*/ 338682 w 486468"/>
              <a:gd name="connsiteY17" fmla="*/ 59587 h 766477"/>
              <a:gd name="connsiteX18" fmla="*/ 301662 w 486468"/>
              <a:gd name="connsiteY18" fmla="*/ 35863 h 766477"/>
              <a:gd name="connsiteX19" fmla="*/ 309928 w 486468"/>
              <a:gd name="connsiteY19" fmla="*/ 40192 h 766477"/>
              <a:gd name="connsiteX20" fmla="*/ 261649 w 486468"/>
              <a:gd name="connsiteY20" fmla="*/ 15232 h 766477"/>
              <a:gd name="connsiteX21" fmla="*/ 217672 w 486468"/>
              <a:gd name="connsiteY21" fmla="*/ 3239 h 766477"/>
              <a:gd name="connsiteX22" fmla="*/ 164949 w 486468"/>
              <a:gd name="connsiteY22" fmla="*/ 276 h 766477"/>
              <a:gd name="connsiteX23" fmla="*/ 98879 w 486468"/>
              <a:gd name="connsiteY23" fmla="*/ 9958 h 766477"/>
              <a:gd name="connsiteX24" fmla="*/ 0 w 486468"/>
              <a:gd name="connsiteY24" fmla="*/ 53638 h 766477"/>
              <a:gd name="connsiteX0" fmla="*/ 161352 w 483288"/>
              <a:gd name="connsiteY0" fmla="*/ 766477 h 766477"/>
              <a:gd name="connsiteX1" fmla="*/ 254067 w 483288"/>
              <a:gd name="connsiteY1" fmla="*/ 751685 h 766477"/>
              <a:gd name="connsiteX2" fmla="*/ 354468 w 483288"/>
              <a:gd name="connsiteY2" fmla="*/ 694087 h 766477"/>
              <a:gd name="connsiteX3" fmla="*/ 362867 w 483288"/>
              <a:gd name="connsiteY3" fmla="*/ 678732 h 766477"/>
              <a:gd name="connsiteX4" fmla="*/ 385653 w 483288"/>
              <a:gd name="connsiteY4" fmla="*/ 664308 h 766477"/>
              <a:gd name="connsiteX5" fmla="*/ 402437 w 483288"/>
              <a:gd name="connsiteY5" fmla="*/ 641215 h 766477"/>
              <a:gd name="connsiteX6" fmla="*/ 416449 w 483288"/>
              <a:gd name="connsiteY6" fmla="*/ 617258 h 766477"/>
              <a:gd name="connsiteX7" fmla="*/ 434315 w 483288"/>
              <a:gd name="connsiteY7" fmla="*/ 593384 h 766477"/>
              <a:gd name="connsiteX8" fmla="*/ 452845 w 483288"/>
              <a:gd name="connsiteY8" fmla="*/ 553406 h 766477"/>
              <a:gd name="connsiteX9" fmla="*/ 470703 w 483288"/>
              <a:gd name="connsiteY9" fmla="*/ 501371 h 766477"/>
              <a:gd name="connsiteX10" fmla="*/ 483253 w 483288"/>
              <a:gd name="connsiteY10" fmla="*/ 353679 h 766477"/>
              <a:gd name="connsiteX11" fmla="*/ 475242 w 483288"/>
              <a:gd name="connsiteY11" fmla="*/ 294169 h 766477"/>
              <a:gd name="connsiteX12" fmla="*/ 472443 w 483288"/>
              <a:gd name="connsiteY12" fmla="*/ 281191 h 766477"/>
              <a:gd name="connsiteX13" fmla="*/ 426054 w 483288"/>
              <a:gd name="connsiteY13" fmla="*/ 160207 h 766477"/>
              <a:gd name="connsiteX14" fmla="*/ 408827 w 483288"/>
              <a:gd name="connsiteY14" fmla="*/ 134770 h 766477"/>
              <a:gd name="connsiteX15" fmla="*/ 391252 w 483288"/>
              <a:gd name="connsiteY15" fmla="*/ 109798 h 766477"/>
              <a:gd name="connsiteX16" fmla="*/ 362438 w 483288"/>
              <a:gd name="connsiteY16" fmla="*/ 82447 h 766477"/>
              <a:gd name="connsiteX17" fmla="*/ 338682 w 483288"/>
              <a:gd name="connsiteY17" fmla="*/ 59587 h 766477"/>
              <a:gd name="connsiteX18" fmla="*/ 301662 w 483288"/>
              <a:gd name="connsiteY18" fmla="*/ 35863 h 766477"/>
              <a:gd name="connsiteX19" fmla="*/ 309928 w 483288"/>
              <a:gd name="connsiteY19" fmla="*/ 40192 h 766477"/>
              <a:gd name="connsiteX20" fmla="*/ 261649 w 483288"/>
              <a:gd name="connsiteY20" fmla="*/ 15232 h 766477"/>
              <a:gd name="connsiteX21" fmla="*/ 217672 w 483288"/>
              <a:gd name="connsiteY21" fmla="*/ 3239 h 766477"/>
              <a:gd name="connsiteX22" fmla="*/ 164949 w 483288"/>
              <a:gd name="connsiteY22" fmla="*/ 276 h 766477"/>
              <a:gd name="connsiteX23" fmla="*/ 98879 w 483288"/>
              <a:gd name="connsiteY23" fmla="*/ 9958 h 766477"/>
              <a:gd name="connsiteX24" fmla="*/ 0 w 483288"/>
              <a:gd name="connsiteY24" fmla="*/ 53638 h 766477"/>
              <a:gd name="connsiteX0" fmla="*/ 161352 w 483288"/>
              <a:gd name="connsiteY0" fmla="*/ 766477 h 766477"/>
              <a:gd name="connsiteX1" fmla="*/ 254067 w 483288"/>
              <a:gd name="connsiteY1" fmla="*/ 751685 h 766477"/>
              <a:gd name="connsiteX2" fmla="*/ 354468 w 483288"/>
              <a:gd name="connsiteY2" fmla="*/ 694087 h 766477"/>
              <a:gd name="connsiteX3" fmla="*/ 362867 w 483288"/>
              <a:gd name="connsiteY3" fmla="*/ 678732 h 766477"/>
              <a:gd name="connsiteX4" fmla="*/ 385653 w 483288"/>
              <a:gd name="connsiteY4" fmla="*/ 664308 h 766477"/>
              <a:gd name="connsiteX5" fmla="*/ 402437 w 483288"/>
              <a:gd name="connsiteY5" fmla="*/ 641215 h 766477"/>
              <a:gd name="connsiteX6" fmla="*/ 416449 w 483288"/>
              <a:gd name="connsiteY6" fmla="*/ 617258 h 766477"/>
              <a:gd name="connsiteX7" fmla="*/ 434315 w 483288"/>
              <a:gd name="connsiteY7" fmla="*/ 593384 h 766477"/>
              <a:gd name="connsiteX8" fmla="*/ 452845 w 483288"/>
              <a:gd name="connsiteY8" fmla="*/ 553406 h 766477"/>
              <a:gd name="connsiteX9" fmla="*/ 470703 w 483288"/>
              <a:gd name="connsiteY9" fmla="*/ 501371 h 766477"/>
              <a:gd name="connsiteX10" fmla="*/ 483253 w 483288"/>
              <a:gd name="connsiteY10" fmla="*/ 353679 h 766477"/>
              <a:gd name="connsiteX11" fmla="*/ 475242 w 483288"/>
              <a:gd name="connsiteY11" fmla="*/ 294169 h 766477"/>
              <a:gd name="connsiteX12" fmla="*/ 478818 w 483288"/>
              <a:gd name="connsiteY12" fmla="*/ 313716 h 766477"/>
              <a:gd name="connsiteX13" fmla="*/ 426054 w 483288"/>
              <a:gd name="connsiteY13" fmla="*/ 160207 h 766477"/>
              <a:gd name="connsiteX14" fmla="*/ 408827 w 483288"/>
              <a:gd name="connsiteY14" fmla="*/ 134770 h 766477"/>
              <a:gd name="connsiteX15" fmla="*/ 391252 w 483288"/>
              <a:gd name="connsiteY15" fmla="*/ 109798 h 766477"/>
              <a:gd name="connsiteX16" fmla="*/ 362438 w 483288"/>
              <a:gd name="connsiteY16" fmla="*/ 82447 h 766477"/>
              <a:gd name="connsiteX17" fmla="*/ 338682 w 483288"/>
              <a:gd name="connsiteY17" fmla="*/ 59587 h 766477"/>
              <a:gd name="connsiteX18" fmla="*/ 301662 w 483288"/>
              <a:gd name="connsiteY18" fmla="*/ 35863 h 766477"/>
              <a:gd name="connsiteX19" fmla="*/ 309928 w 483288"/>
              <a:gd name="connsiteY19" fmla="*/ 40192 h 766477"/>
              <a:gd name="connsiteX20" fmla="*/ 261649 w 483288"/>
              <a:gd name="connsiteY20" fmla="*/ 15232 h 766477"/>
              <a:gd name="connsiteX21" fmla="*/ 217672 w 483288"/>
              <a:gd name="connsiteY21" fmla="*/ 3239 h 766477"/>
              <a:gd name="connsiteX22" fmla="*/ 164949 w 483288"/>
              <a:gd name="connsiteY22" fmla="*/ 276 h 766477"/>
              <a:gd name="connsiteX23" fmla="*/ 98879 w 483288"/>
              <a:gd name="connsiteY23" fmla="*/ 9958 h 766477"/>
              <a:gd name="connsiteX24" fmla="*/ 0 w 483288"/>
              <a:gd name="connsiteY24" fmla="*/ 53638 h 766477"/>
              <a:gd name="connsiteX0" fmla="*/ 161352 w 547631"/>
              <a:gd name="connsiteY0" fmla="*/ 766477 h 766477"/>
              <a:gd name="connsiteX1" fmla="*/ 254067 w 547631"/>
              <a:gd name="connsiteY1" fmla="*/ 751685 h 766477"/>
              <a:gd name="connsiteX2" fmla="*/ 354468 w 547631"/>
              <a:gd name="connsiteY2" fmla="*/ 694087 h 766477"/>
              <a:gd name="connsiteX3" fmla="*/ 362867 w 547631"/>
              <a:gd name="connsiteY3" fmla="*/ 678732 h 766477"/>
              <a:gd name="connsiteX4" fmla="*/ 385653 w 547631"/>
              <a:gd name="connsiteY4" fmla="*/ 664308 h 766477"/>
              <a:gd name="connsiteX5" fmla="*/ 402437 w 547631"/>
              <a:gd name="connsiteY5" fmla="*/ 641215 h 766477"/>
              <a:gd name="connsiteX6" fmla="*/ 416449 w 547631"/>
              <a:gd name="connsiteY6" fmla="*/ 617258 h 766477"/>
              <a:gd name="connsiteX7" fmla="*/ 434315 w 547631"/>
              <a:gd name="connsiteY7" fmla="*/ 593384 h 766477"/>
              <a:gd name="connsiteX8" fmla="*/ 452845 w 547631"/>
              <a:gd name="connsiteY8" fmla="*/ 553406 h 766477"/>
              <a:gd name="connsiteX9" fmla="*/ 470703 w 547631"/>
              <a:gd name="connsiteY9" fmla="*/ 501371 h 766477"/>
              <a:gd name="connsiteX10" fmla="*/ 483253 w 547631"/>
              <a:gd name="connsiteY10" fmla="*/ 353679 h 766477"/>
              <a:gd name="connsiteX11" fmla="*/ 475242 w 547631"/>
              <a:gd name="connsiteY11" fmla="*/ 294169 h 766477"/>
              <a:gd name="connsiteX12" fmla="*/ 547355 w 547631"/>
              <a:gd name="connsiteY12" fmla="*/ 279278 h 766477"/>
              <a:gd name="connsiteX13" fmla="*/ 426054 w 547631"/>
              <a:gd name="connsiteY13" fmla="*/ 160207 h 766477"/>
              <a:gd name="connsiteX14" fmla="*/ 408827 w 547631"/>
              <a:gd name="connsiteY14" fmla="*/ 134770 h 766477"/>
              <a:gd name="connsiteX15" fmla="*/ 391252 w 547631"/>
              <a:gd name="connsiteY15" fmla="*/ 109798 h 766477"/>
              <a:gd name="connsiteX16" fmla="*/ 362438 w 547631"/>
              <a:gd name="connsiteY16" fmla="*/ 82447 h 766477"/>
              <a:gd name="connsiteX17" fmla="*/ 338682 w 547631"/>
              <a:gd name="connsiteY17" fmla="*/ 59587 h 766477"/>
              <a:gd name="connsiteX18" fmla="*/ 301662 w 547631"/>
              <a:gd name="connsiteY18" fmla="*/ 35863 h 766477"/>
              <a:gd name="connsiteX19" fmla="*/ 309928 w 547631"/>
              <a:gd name="connsiteY19" fmla="*/ 40192 h 766477"/>
              <a:gd name="connsiteX20" fmla="*/ 261649 w 547631"/>
              <a:gd name="connsiteY20" fmla="*/ 15232 h 766477"/>
              <a:gd name="connsiteX21" fmla="*/ 217672 w 547631"/>
              <a:gd name="connsiteY21" fmla="*/ 3239 h 766477"/>
              <a:gd name="connsiteX22" fmla="*/ 164949 w 547631"/>
              <a:gd name="connsiteY22" fmla="*/ 276 h 766477"/>
              <a:gd name="connsiteX23" fmla="*/ 98879 w 547631"/>
              <a:gd name="connsiteY23" fmla="*/ 9958 h 766477"/>
              <a:gd name="connsiteX24" fmla="*/ 0 w 547631"/>
              <a:gd name="connsiteY24" fmla="*/ 53638 h 766477"/>
              <a:gd name="connsiteX0" fmla="*/ 161352 w 483288"/>
              <a:gd name="connsiteY0" fmla="*/ 766477 h 766477"/>
              <a:gd name="connsiteX1" fmla="*/ 254067 w 483288"/>
              <a:gd name="connsiteY1" fmla="*/ 751685 h 766477"/>
              <a:gd name="connsiteX2" fmla="*/ 354468 w 483288"/>
              <a:gd name="connsiteY2" fmla="*/ 694087 h 766477"/>
              <a:gd name="connsiteX3" fmla="*/ 362867 w 483288"/>
              <a:gd name="connsiteY3" fmla="*/ 678732 h 766477"/>
              <a:gd name="connsiteX4" fmla="*/ 385653 w 483288"/>
              <a:gd name="connsiteY4" fmla="*/ 664308 h 766477"/>
              <a:gd name="connsiteX5" fmla="*/ 402437 w 483288"/>
              <a:gd name="connsiteY5" fmla="*/ 641215 h 766477"/>
              <a:gd name="connsiteX6" fmla="*/ 416449 w 483288"/>
              <a:gd name="connsiteY6" fmla="*/ 617258 h 766477"/>
              <a:gd name="connsiteX7" fmla="*/ 434315 w 483288"/>
              <a:gd name="connsiteY7" fmla="*/ 593384 h 766477"/>
              <a:gd name="connsiteX8" fmla="*/ 452845 w 483288"/>
              <a:gd name="connsiteY8" fmla="*/ 553406 h 766477"/>
              <a:gd name="connsiteX9" fmla="*/ 470703 w 483288"/>
              <a:gd name="connsiteY9" fmla="*/ 501371 h 766477"/>
              <a:gd name="connsiteX10" fmla="*/ 483253 w 483288"/>
              <a:gd name="connsiteY10" fmla="*/ 353679 h 766477"/>
              <a:gd name="connsiteX11" fmla="*/ 475242 w 483288"/>
              <a:gd name="connsiteY11" fmla="*/ 294169 h 766477"/>
              <a:gd name="connsiteX12" fmla="*/ 464473 w 483288"/>
              <a:gd name="connsiteY12" fmla="*/ 229534 h 766477"/>
              <a:gd name="connsiteX13" fmla="*/ 426054 w 483288"/>
              <a:gd name="connsiteY13" fmla="*/ 160207 h 766477"/>
              <a:gd name="connsiteX14" fmla="*/ 408827 w 483288"/>
              <a:gd name="connsiteY14" fmla="*/ 134770 h 766477"/>
              <a:gd name="connsiteX15" fmla="*/ 391252 w 483288"/>
              <a:gd name="connsiteY15" fmla="*/ 109798 h 766477"/>
              <a:gd name="connsiteX16" fmla="*/ 362438 w 483288"/>
              <a:gd name="connsiteY16" fmla="*/ 82447 h 766477"/>
              <a:gd name="connsiteX17" fmla="*/ 338682 w 483288"/>
              <a:gd name="connsiteY17" fmla="*/ 59587 h 766477"/>
              <a:gd name="connsiteX18" fmla="*/ 301662 w 483288"/>
              <a:gd name="connsiteY18" fmla="*/ 35863 h 766477"/>
              <a:gd name="connsiteX19" fmla="*/ 309928 w 483288"/>
              <a:gd name="connsiteY19" fmla="*/ 40192 h 766477"/>
              <a:gd name="connsiteX20" fmla="*/ 261649 w 483288"/>
              <a:gd name="connsiteY20" fmla="*/ 15232 h 766477"/>
              <a:gd name="connsiteX21" fmla="*/ 217672 w 483288"/>
              <a:gd name="connsiteY21" fmla="*/ 3239 h 766477"/>
              <a:gd name="connsiteX22" fmla="*/ 164949 w 483288"/>
              <a:gd name="connsiteY22" fmla="*/ 276 h 766477"/>
              <a:gd name="connsiteX23" fmla="*/ 98879 w 483288"/>
              <a:gd name="connsiteY23" fmla="*/ 9958 h 766477"/>
              <a:gd name="connsiteX24" fmla="*/ 0 w 483288"/>
              <a:gd name="connsiteY24" fmla="*/ 53638 h 766477"/>
              <a:gd name="connsiteX0" fmla="*/ 161352 w 483288"/>
              <a:gd name="connsiteY0" fmla="*/ 766477 h 766477"/>
              <a:gd name="connsiteX1" fmla="*/ 254067 w 483288"/>
              <a:gd name="connsiteY1" fmla="*/ 751685 h 766477"/>
              <a:gd name="connsiteX2" fmla="*/ 354468 w 483288"/>
              <a:gd name="connsiteY2" fmla="*/ 694087 h 766477"/>
              <a:gd name="connsiteX3" fmla="*/ 362867 w 483288"/>
              <a:gd name="connsiteY3" fmla="*/ 678732 h 766477"/>
              <a:gd name="connsiteX4" fmla="*/ 385653 w 483288"/>
              <a:gd name="connsiteY4" fmla="*/ 664308 h 766477"/>
              <a:gd name="connsiteX5" fmla="*/ 402437 w 483288"/>
              <a:gd name="connsiteY5" fmla="*/ 641215 h 766477"/>
              <a:gd name="connsiteX6" fmla="*/ 416449 w 483288"/>
              <a:gd name="connsiteY6" fmla="*/ 617258 h 766477"/>
              <a:gd name="connsiteX7" fmla="*/ 434315 w 483288"/>
              <a:gd name="connsiteY7" fmla="*/ 593384 h 766477"/>
              <a:gd name="connsiteX8" fmla="*/ 452845 w 483288"/>
              <a:gd name="connsiteY8" fmla="*/ 553406 h 766477"/>
              <a:gd name="connsiteX9" fmla="*/ 470703 w 483288"/>
              <a:gd name="connsiteY9" fmla="*/ 501371 h 766477"/>
              <a:gd name="connsiteX10" fmla="*/ 483253 w 483288"/>
              <a:gd name="connsiteY10" fmla="*/ 353679 h 766477"/>
              <a:gd name="connsiteX11" fmla="*/ 475242 w 483288"/>
              <a:gd name="connsiteY11" fmla="*/ 294169 h 766477"/>
              <a:gd name="connsiteX12" fmla="*/ 464473 w 483288"/>
              <a:gd name="connsiteY12" fmla="*/ 229534 h 766477"/>
              <a:gd name="connsiteX13" fmla="*/ 426054 w 483288"/>
              <a:gd name="connsiteY13" fmla="*/ 160207 h 766477"/>
              <a:gd name="connsiteX14" fmla="*/ 408827 w 483288"/>
              <a:gd name="connsiteY14" fmla="*/ 134770 h 766477"/>
              <a:gd name="connsiteX15" fmla="*/ 391252 w 483288"/>
              <a:gd name="connsiteY15" fmla="*/ 109798 h 766477"/>
              <a:gd name="connsiteX16" fmla="*/ 362438 w 483288"/>
              <a:gd name="connsiteY16" fmla="*/ 82447 h 766477"/>
              <a:gd name="connsiteX17" fmla="*/ 338682 w 483288"/>
              <a:gd name="connsiteY17" fmla="*/ 59587 h 766477"/>
              <a:gd name="connsiteX18" fmla="*/ 301662 w 483288"/>
              <a:gd name="connsiteY18" fmla="*/ 35863 h 766477"/>
              <a:gd name="connsiteX19" fmla="*/ 309928 w 483288"/>
              <a:gd name="connsiteY19" fmla="*/ 40192 h 766477"/>
              <a:gd name="connsiteX20" fmla="*/ 261649 w 483288"/>
              <a:gd name="connsiteY20" fmla="*/ 15232 h 766477"/>
              <a:gd name="connsiteX21" fmla="*/ 217672 w 483288"/>
              <a:gd name="connsiteY21" fmla="*/ 3239 h 766477"/>
              <a:gd name="connsiteX22" fmla="*/ 164949 w 483288"/>
              <a:gd name="connsiteY22" fmla="*/ 276 h 766477"/>
              <a:gd name="connsiteX23" fmla="*/ 98879 w 483288"/>
              <a:gd name="connsiteY23" fmla="*/ 9958 h 766477"/>
              <a:gd name="connsiteX24" fmla="*/ 0 w 483288"/>
              <a:gd name="connsiteY24" fmla="*/ 53638 h 766477"/>
              <a:gd name="connsiteX0" fmla="*/ 161352 w 483288"/>
              <a:gd name="connsiteY0" fmla="*/ 766477 h 766477"/>
              <a:gd name="connsiteX1" fmla="*/ 254067 w 483288"/>
              <a:gd name="connsiteY1" fmla="*/ 751685 h 766477"/>
              <a:gd name="connsiteX2" fmla="*/ 354468 w 483288"/>
              <a:gd name="connsiteY2" fmla="*/ 694087 h 766477"/>
              <a:gd name="connsiteX3" fmla="*/ 362867 w 483288"/>
              <a:gd name="connsiteY3" fmla="*/ 678732 h 766477"/>
              <a:gd name="connsiteX4" fmla="*/ 385653 w 483288"/>
              <a:gd name="connsiteY4" fmla="*/ 664308 h 766477"/>
              <a:gd name="connsiteX5" fmla="*/ 402437 w 483288"/>
              <a:gd name="connsiteY5" fmla="*/ 641215 h 766477"/>
              <a:gd name="connsiteX6" fmla="*/ 416449 w 483288"/>
              <a:gd name="connsiteY6" fmla="*/ 617258 h 766477"/>
              <a:gd name="connsiteX7" fmla="*/ 434315 w 483288"/>
              <a:gd name="connsiteY7" fmla="*/ 593384 h 766477"/>
              <a:gd name="connsiteX8" fmla="*/ 452845 w 483288"/>
              <a:gd name="connsiteY8" fmla="*/ 553406 h 766477"/>
              <a:gd name="connsiteX9" fmla="*/ 470703 w 483288"/>
              <a:gd name="connsiteY9" fmla="*/ 501371 h 766477"/>
              <a:gd name="connsiteX10" fmla="*/ 483253 w 483288"/>
              <a:gd name="connsiteY10" fmla="*/ 353679 h 766477"/>
              <a:gd name="connsiteX11" fmla="*/ 475242 w 483288"/>
              <a:gd name="connsiteY11" fmla="*/ 294169 h 766477"/>
              <a:gd name="connsiteX12" fmla="*/ 434190 w 483288"/>
              <a:gd name="connsiteY12" fmla="*/ 156830 h 766477"/>
              <a:gd name="connsiteX13" fmla="*/ 426054 w 483288"/>
              <a:gd name="connsiteY13" fmla="*/ 160207 h 766477"/>
              <a:gd name="connsiteX14" fmla="*/ 408827 w 483288"/>
              <a:gd name="connsiteY14" fmla="*/ 134770 h 766477"/>
              <a:gd name="connsiteX15" fmla="*/ 391252 w 483288"/>
              <a:gd name="connsiteY15" fmla="*/ 109798 h 766477"/>
              <a:gd name="connsiteX16" fmla="*/ 362438 w 483288"/>
              <a:gd name="connsiteY16" fmla="*/ 82447 h 766477"/>
              <a:gd name="connsiteX17" fmla="*/ 338682 w 483288"/>
              <a:gd name="connsiteY17" fmla="*/ 59587 h 766477"/>
              <a:gd name="connsiteX18" fmla="*/ 301662 w 483288"/>
              <a:gd name="connsiteY18" fmla="*/ 35863 h 766477"/>
              <a:gd name="connsiteX19" fmla="*/ 309928 w 483288"/>
              <a:gd name="connsiteY19" fmla="*/ 40192 h 766477"/>
              <a:gd name="connsiteX20" fmla="*/ 261649 w 483288"/>
              <a:gd name="connsiteY20" fmla="*/ 15232 h 766477"/>
              <a:gd name="connsiteX21" fmla="*/ 217672 w 483288"/>
              <a:gd name="connsiteY21" fmla="*/ 3239 h 766477"/>
              <a:gd name="connsiteX22" fmla="*/ 164949 w 483288"/>
              <a:gd name="connsiteY22" fmla="*/ 276 h 766477"/>
              <a:gd name="connsiteX23" fmla="*/ 98879 w 483288"/>
              <a:gd name="connsiteY23" fmla="*/ 9958 h 766477"/>
              <a:gd name="connsiteX24" fmla="*/ 0 w 483288"/>
              <a:gd name="connsiteY24" fmla="*/ 53638 h 766477"/>
              <a:gd name="connsiteX0" fmla="*/ 161352 w 483288"/>
              <a:gd name="connsiteY0" fmla="*/ 766477 h 766477"/>
              <a:gd name="connsiteX1" fmla="*/ 254067 w 483288"/>
              <a:gd name="connsiteY1" fmla="*/ 751685 h 766477"/>
              <a:gd name="connsiteX2" fmla="*/ 354468 w 483288"/>
              <a:gd name="connsiteY2" fmla="*/ 694087 h 766477"/>
              <a:gd name="connsiteX3" fmla="*/ 362867 w 483288"/>
              <a:gd name="connsiteY3" fmla="*/ 678732 h 766477"/>
              <a:gd name="connsiteX4" fmla="*/ 385653 w 483288"/>
              <a:gd name="connsiteY4" fmla="*/ 664308 h 766477"/>
              <a:gd name="connsiteX5" fmla="*/ 402437 w 483288"/>
              <a:gd name="connsiteY5" fmla="*/ 641215 h 766477"/>
              <a:gd name="connsiteX6" fmla="*/ 416449 w 483288"/>
              <a:gd name="connsiteY6" fmla="*/ 617258 h 766477"/>
              <a:gd name="connsiteX7" fmla="*/ 434315 w 483288"/>
              <a:gd name="connsiteY7" fmla="*/ 593384 h 766477"/>
              <a:gd name="connsiteX8" fmla="*/ 452845 w 483288"/>
              <a:gd name="connsiteY8" fmla="*/ 553406 h 766477"/>
              <a:gd name="connsiteX9" fmla="*/ 470703 w 483288"/>
              <a:gd name="connsiteY9" fmla="*/ 501371 h 766477"/>
              <a:gd name="connsiteX10" fmla="*/ 483253 w 483288"/>
              <a:gd name="connsiteY10" fmla="*/ 353679 h 766477"/>
              <a:gd name="connsiteX11" fmla="*/ 475242 w 483288"/>
              <a:gd name="connsiteY11" fmla="*/ 294169 h 766477"/>
              <a:gd name="connsiteX12" fmla="*/ 426054 w 483288"/>
              <a:gd name="connsiteY12" fmla="*/ 160207 h 766477"/>
              <a:gd name="connsiteX13" fmla="*/ 408827 w 483288"/>
              <a:gd name="connsiteY13" fmla="*/ 134770 h 766477"/>
              <a:gd name="connsiteX14" fmla="*/ 391252 w 483288"/>
              <a:gd name="connsiteY14" fmla="*/ 109798 h 766477"/>
              <a:gd name="connsiteX15" fmla="*/ 362438 w 483288"/>
              <a:gd name="connsiteY15" fmla="*/ 82447 h 766477"/>
              <a:gd name="connsiteX16" fmla="*/ 338682 w 483288"/>
              <a:gd name="connsiteY16" fmla="*/ 59587 h 766477"/>
              <a:gd name="connsiteX17" fmla="*/ 301662 w 483288"/>
              <a:gd name="connsiteY17" fmla="*/ 35863 h 766477"/>
              <a:gd name="connsiteX18" fmla="*/ 309928 w 483288"/>
              <a:gd name="connsiteY18" fmla="*/ 40192 h 766477"/>
              <a:gd name="connsiteX19" fmla="*/ 261649 w 483288"/>
              <a:gd name="connsiteY19" fmla="*/ 15232 h 766477"/>
              <a:gd name="connsiteX20" fmla="*/ 217672 w 483288"/>
              <a:gd name="connsiteY20" fmla="*/ 3239 h 766477"/>
              <a:gd name="connsiteX21" fmla="*/ 164949 w 483288"/>
              <a:gd name="connsiteY21" fmla="*/ 276 h 766477"/>
              <a:gd name="connsiteX22" fmla="*/ 98879 w 483288"/>
              <a:gd name="connsiteY22" fmla="*/ 9958 h 766477"/>
              <a:gd name="connsiteX23" fmla="*/ 0 w 483288"/>
              <a:gd name="connsiteY23" fmla="*/ 53638 h 766477"/>
              <a:gd name="connsiteX0" fmla="*/ 161352 w 483288"/>
              <a:gd name="connsiteY0" fmla="*/ 766477 h 766477"/>
              <a:gd name="connsiteX1" fmla="*/ 254067 w 483288"/>
              <a:gd name="connsiteY1" fmla="*/ 751685 h 766477"/>
              <a:gd name="connsiteX2" fmla="*/ 354468 w 483288"/>
              <a:gd name="connsiteY2" fmla="*/ 694087 h 766477"/>
              <a:gd name="connsiteX3" fmla="*/ 362867 w 483288"/>
              <a:gd name="connsiteY3" fmla="*/ 678732 h 766477"/>
              <a:gd name="connsiteX4" fmla="*/ 385653 w 483288"/>
              <a:gd name="connsiteY4" fmla="*/ 664308 h 766477"/>
              <a:gd name="connsiteX5" fmla="*/ 402437 w 483288"/>
              <a:gd name="connsiteY5" fmla="*/ 641215 h 766477"/>
              <a:gd name="connsiteX6" fmla="*/ 416449 w 483288"/>
              <a:gd name="connsiteY6" fmla="*/ 617258 h 766477"/>
              <a:gd name="connsiteX7" fmla="*/ 434315 w 483288"/>
              <a:gd name="connsiteY7" fmla="*/ 593384 h 766477"/>
              <a:gd name="connsiteX8" fmla="*/ 452845 w 483288"/>
              <a:gd name="connsiteY8" fmla="*/ 553406 h 766477"/>
              <a:gd name="connsiteX9" fmla="*/ 470703 w 483288"/>
              <a:gd name="connsiteY9" fmla="*/ 501371 h 766477"/>
              <a:gd name="connsiteX10" fmla="*/ 483253 w 483288"/>
              <a:gd name="connsiteY10" fmla="*/ 353679 h 766477"/>
              <a:gd name="connsiteX11" fmla="*/ 475242 w 483288"/>
              <a:gd name="connsiteY11" fmla="*/ 294169 h 766477"/>
              <a:gd name="connsiteX12" fmla="*/ 456629 w 483288"/>
              <a:gd name="connsiteY12" fmla="*/ 222214 h 766477"/>
              <a:gd name="connsiteX13" fmla="*/ 426054 w 483288"/>
              <a:gd name="connsiteY13" fmla="*/ 160207 h 766477"/>
              <a:gd name="connsiteX14" fmla="*/ 408827 w 483288"/>
              <a:gd name="connsiteY14" fmla="*/ 134770 h 766477"/>
              <a:gd name="connsiteX15" fmla="*/ 391252 w 483288"/>
              <a:gd name="connsiteY15" fmla="*/ 109798 h 766477"/>
              <a:gd name="connsiteX16" fmla="*/ 362438 w 483288"/>
              <a:gd name="connsiteY16" fmla="*/ 82447 h 766477"/>
              <a:gd name="connsiteX17" fmla="*/ 338682 w 483288"/>
              <a:gd name="connsiteY17" fmla="*/ 59587 h 766477"/>
              <a:gd name="connsiteX18" fmla="*/ 301662 w 483288"/>
              <a:gd name="connsiteY18" fmla="*/ 35863 h 766477"/>
              <a:gd name="connsiteX19" fmla="*/ 309928 w 483288"/>
              <a:gd name="connsiteY19" fmla="*/ 40192 h 766477"/>
              <a:gd name="connsiteX20" fmla="*/ 261649 w 483288"/>
              <a:gd name="connsiteY20" fmla="*/ 15232 h 766477"/>
              <a:gd name="connsiteX21" fmla="*/ 217672 w 483288"/>
              <a:gd name="connsiteY21" fmla="*/ 3239 h 766477"/>
              <a:gd name="connsiteX22" fmla="*/ 164949 w 483288"/>
              <a:gd name="connsiteY22" fmla="*/ 276 h 766477"/>
              <a:gd name="connsiteX23" fmla="*/ 98879 w 483288"/>
              <a:gd name="connsiteY23" fmla="*/ 9958 h 766477"/>
              <a:gd name="connsiteX24" fmla="*/ 0 w 483288"/>
              <a:gd name="connsiteY24" fmla="*/ 53638 h 766477"/>
              <a:gd name="connsiteX0" fmla="*/ 161352 w 483288"/>
              <a:gd name="connsiteY0" fmla="*/ 766477 h 766477"/>
              <a:gd name="connsiteX1" fmla="*/ 254067 w 483288"/>
              <a:gd name="connsiteY1" fmla="*/ 751685 h 766477"/>
              <a:gd name="connsiteX2" fmla="*/ 354468 w 483288"/>
              <a:gd name="connsiteY2" fmla="*/ 694087 h 766477"/>
              <a:gd name="connsiteX3" fmla="*/ 356492 w 483288"/>
              <a:gd name="connsiteY3" fmla="*/ 680645 h 766477"/>
              <a:gd name="connsiteX4" fmla="*/ 385653 w 483288"/>
              <a:gd name="connsiteY4" fmla="*/ 664308 h 766477"/>
              <a:gd name="connsiteX5" fmla="*/ 402437 w 483288"/>
              <a:gd name="connsiteY5" fmla="*/ 641215 h 766477"/>
              <a:gd name="connsiteX6" fmla="*/ 416449 w 483288"/>
              <a:gd name="connsiteY6" fmla="*/ 617258 h 766477"/>
              <a:gd name="connsiteX7" fmla="*/ 434315 w 483288"/>
              <a:gd name="connsiteY7" fmla="*/ 593384 h 766477"/>
              <a:gd name="connsiteX8" fmla="*/ 452845 w 483288"/>
              <a:gd name="connsiteY8" fmla="*/ 553406 h 766477"/>
              <a:gd name="connsiteX9" fmla="*/ 470703 w 483288"/>
              <a:gd name="connsiteY9" fmla="*/ 501371 h 766477"/>
              <a:gd name="connsiteX10" fmla="*/ 483253 w 483288"/>
              <a:gd name="connsiteY10" fmla="*/ 353679 h 766477"/>
              <a:gd name="connsiteX11" fmla="*/ 475242 w 483288"/>
              <a:gd name="connsiteY11" fmla="*/ 294169 h 766477"/>
              <a:gd name="connsiteX12" fmla="*/ 456629 w 483288"/>
              <a:gd name="connsiteY12" fmla="*/ 222214 h 766477"/>
              <a:gd name="connsiteX13" fmla="*/ 426054 w 483288"/>
              <a:gd name="connsiteY13" fmla="*/ 160207 h 766477"/>
              <a:gd name="connsiteX14" fmla="*/ 408827 w 483288"/>
              <a:gd name="connsiteY14" fmla="*/ 134770 h 766477"/>
              <a:gd name="connsiteX15" fmla="*/ 391252 w 483288"/>
              <a:gd name="connsiteY15" fmla="*/ 109798 h 766477"/>
              <a:gd name="connsiteX16" fmla="*/ 362438 w 483288"/>
              <a:gd name="connsiteY16" fmla="*/ 82447 h 766477"/>
              <a:gd name="connsiteX17" fmla="*/ 338682 w 483288"/>
              <a:gd name="connsiteY17" fmla="*/ 59587 h 766477"/>
              <a:gd name="connsiteX18" fmla="*/ 301662 w 483288"/>
              <a:gd name="connsiteY18" fmla="*/ 35863 h 766477"/>
              <a:gd name="connsiteX19" fmla="*/ 309928 w 483288"/>
              <a:gd name="connsiteY19" fmla="*/ 40192 h 766477"/>
              <a:gd name="connsiteX20" fmla="*/ 261649 w 483288"/>
              <a:gd name="connsiteY20" fmla="*/ 15232 h 766477"/>
              <a:gd name="connsiteX21" fmla="*/ 217672 w 483288"/>
              <a:gd name="connsiteY21" fmla="*/ 3239 h 766477"/>
              <a:gd name="connsiteX22" fmla="*/ 164949 w 483288"/>
              <a:gd name="connsiteY22" fmla="*/ 276 h 766477"/>
              <a:gd name="connsiteX23" fmla="*/ 98879 w 483288"/>
              <a:gd name="connsiteY23" fmla="*/ 9958 h 766477"/>
              <a:gd name="connsiteX24" fmla="*/ 0 w 483288"/>
              <a:gd name="connsiteY24" fmla="*/ 53638 h 766477"/>
              <a:gd name="connsiteX0" fmla="*/ 161352 w 483288"/>
              <a:gd name="connsiteY0" fmla="*/ 766477 h 766477"/>
              <a:gd name="connsiteX1" fmla="*/ 254067 w 483288"/>
              <a:gd name="connsiteY1" fmla="*/ 751685 h 766477"/>
              <a:gd name="connsiteX2" fmla="*/ 354468 w 483288"/>
              <a:gd name="connsiteY2" fmla="*/ 694087 h 766477"/>
              <a:gd name="connsiteX3" fmla="*/ 385653 w 483288"/>
              <a:gd name="connsiteY3" fmla="*/ 664308 h 766477"/>
              <a:gd name="connsiteX4" fmla="*/ 402437 w 483288"/>
              <a:gd name="connsiteY4" fmla="*/ 641215 h 766477"/>
              <a:gd name="connsiteX5" fmla="*/ 416449 w 483288"/>
              <a:gd name="connsiteY5" fmla="*/ 617258 h 766477"/>
              <a:gd name="connsiteX6" fmla="*/ 434315 w 483288"/>
              <a:gd name="connsiteY6" fmla="*/ 593384 h 766477"/>
              <a:gd name="connsiteX7" fmla="*/ 452845 w 483288"/>
              <a:gd name="connsiteY7" fmla="*/ 553406 h 766477"/>
              <a:gd name="connsiteX8" fmla="*/ 470703 w 483288"/>
              <a:gd name="connsiteY8" fmla="*/ 501371 h 766477"/>
              <a:gd name="connsiteX9" fmla="*/ 483253 w 483288"/>
              <a:gd name="connsiteY9" fmla="*/ 353679 h 766477"/>
              <a:gd name="connsiteX10" fmla="*/ 475242 w 483288"/>
              <a:gd name="connsiteY10" fmla="*/ 294169 h 766477"/>
              <a:gd name="connsiteX11" fmla="*/ 456629 w 483288"/>
              <a:gd name="connsiteY11" fmla="*/ 222214 h 766477"/>
              <a:gd name="connsiteX12" fmla="*/ 426054 w 483288"/>
              <a:gd name="connsiteY12" fmla="*/ 160207 h 766477"/>
              <a:gd name="connsiteX13" fmla="*/ 408827 w 483288"/>
              <a:gd name="connsiteY13" fmla="*/ 134770 h 766477"/>
              <a:gd name="connsiteX14" fmla="*/ 391252 w 483288"/>
              <a:gd name="connsiteY14" fmla="*/ 109798 h 766477"/>
              <a:gd name="connsiteX15" fmla="*/ 362438 w 483288"/>
              <a:gd name="connsiteY15" fmla="*/ 82447 h 766477"/>
              <a:gd name="connsiteX16" fmla="*/ 338682 w 483288"/>
              <a:gd name="connsiteY16" fmla="*/ 59587 h 766477"/>
              <a:gd name="connsiteX17" fmla="*/ 301662 w 483288"/>
              <a:gd name="connsiteY17" fmla="*/ 35863 h 766477"/>
              <a:gd name="connsiteX18" fmla="*/ 309928 w 483288"/>
              <a:gd name="connsiteY18" fmla="*/ 40192 h 766477"/>
              <a:gd name="connsiteX19" fmla="*/ 261649 w 483288"/>
              <a:gd name="connsiteY19" fmla="*/ 15232 h 766477"/>
              <a:gd name="connsiteX20" fmla="*/ 217672 w 483288"/>
              <a:gd name="connsiteY20" fmla="*/ 3239 h 766477"/>
              <a:gd name="connsiteX21" fmla="*/ 164949 w 483288"/>
              <a:gd name="connsiteY21" fmla="*/ 276 h 766477"/>
              <a:gd name="connsiteX22" fmla="*/ 98879 w 483288"/>
              <a:gd name="connsiteY22" fmla="*/ 9958 h 766477"/>
              <a:gd name="connsiteX23" fmla="*/ 0 w 483288"/>
              <a:gd name="connsiteY23" fmla="*/ 53638 h 766477"/>
              <a:gd name="connsiteX0" fmla="*/ 161352 w 483288"/>
              <a:gd name="connsiteY0" fmla="*/ 766477 h 766477"/>
              <a:gd name="connsiteX1" fmla="*/ 254067 w 483288"/>
              <a:gd name="connsiteY1" fmla="*/ 751685 h 766477"/>
              <a:gd name="connsiteX2" fmla="*/ 354468 w 483288"/>
              <a:gd name="connsiteY2" fmla="*/ 694087 h 766477"/>
              <a:gd name="connsiteX3" fmla="*/ 385653 w 483288"/>
              <a:gd name="connsiteY3" fmla="*/ 664308 h 766477"/>
              <a:gd name="connsiteX4" fmla="*/ 402437 w 483288"/>
              <a:gd name="connsiteY4" fmla="*/ 641215 h 766477"/>
              <a:gd name="connsiteX5" fmla="*/ 434315 w 483288"/>
              <a:gd name="connsiteY5" fmla="*/ 593384 h 766477"/>
              <a:gd name="connsiteX6" fmla="*/ 452845 w 483288"/>
              <a:gd name="connsiteY6" fmla="*/ 553406 h 766477"/>
              <a:gd name="connsiteX7" fmla="*/ 470703 w 483288"/>
              <a:gd name="connsiteY7" fmla="*/ 501371 h 766477"/>
              <a:gd name="connsiteX8" fmla="*/ 483253 w 483288"/>
              <a:gd name="connsiteY8" fmla="*/ 353679 h 766477"/>
              <a:gd name="connsiteX9" fmla="*/ 475242 w 483288"/>
              <a:gd name="connsiteY9" fmla="*/ 294169 h 766477"/>
              <a:gd name="connsiteX10" fmla="*/ 456629 w 483288"/>
              <a:gd name="connsiteY10" fmla="*/ 222214 h 766477"/>
              <a:gd name="connsiteX11" fmla="*/ 426054 w 483288"/>
              <a:gd name="connsiteY11" fmla="*/ 160207 h 766477"/>
              <a:gd name="connsiteX12" fmla="*/ 408827 w 483288"/>
              <a:gd name="connsiteY12" fmla="*/ 134770 h 766477"/>
              <a:gd name="connsiteX13" fmla="*/ 391252 w 483288"/>
              <a:gd name="connsiteY13" fmla="*/ 109798 h 766477"/>
              <a:gd name="connsiteX14" fmla="*/ 362438 w 483288"/>
              <a:gd name="connsiteY14" fmla="*/ 82447 h 766477"/>
              <a:gd name="connsiteX15" fmla="*/ 338682 w 483288"/>
              <a:gd name="connsiteY15" fmla="*/ 59587 h 766477"/>
              <a:gd name="connsiteX16" fmla="*/ 301662 w 483288"/>
              <a:gd name="connsiteY16" fmla="*/ 35863 h 766477"/>
              <a:gd name="connsiteX17" fmla="*/ 309928 w 483288"/>
              <a:gd name="connsiteY17" fmla="*/ 40192 h 766477"/>
              <a:gd name="connsiteX18" fmla="*/ 261649 w 483288"/>
              <a:gd name="connsiteY18" fmla="*/ 15232 h 766477"/>
              <a:gd name="connsiteX19" fmla="*/ 217672 w 483288"/>
              <a:gd name="connsiteY19" fmla="*/ 3239 h 766477"/>
              <a:gd name="connsiteX20" fmla="*/ 164949 w 483288"/>
              <a:gd name="connsiteY20" fmla="*/ 276 h 766477"/>
              <a:gd name="connsiteX21" fmla="*/ 98879 w 483288"/>
              <a:gd name="connsiteY21" fmla="*/ 9958 h 766477"/>
              <a:gd name="connsiteX22" fmla="*/ 0 w 483288"/>
              <a:gd name="connsiteY22" fmla="*/ 53638 h 766477"/>
              <a:gd name="connsiteX0" fmla="*/ 161352 w 483308"/>
              <a:gd name="connsiteY0" fmla="*/ 766477 h 766477"/>
              <a:gd name="connsiteX1" fmla="*/ 254067 w 483308"/>
              <a:gd name="connsiteY1" fmla="*/ 751685 h 766477"/>
              <a:gd name="connsiteX2" fmla="*/ 354468 w 483308"/>
              <a:gd name="connsiteY2" fmla="*/ 694087 h 766477"/>
              <a:gd name="connsiteX3" fmla="*/ 385653 w 483308"/>
              <a:gd name="connsiteY3" fmla="*/ 664308 h 766477"/>
              <a:gd name="connsiteX4" fmla="*/ 402437 w 483308"/>
              <a:gd name="connsiteY4" fmla="*/ 641215 h 766477"/>
              <a:gd name="connsiteX5" fmla="*/ 434315 w 483308"/>
              <a:gd name="connsiteY5" fmla="*/ 593384 h 766477"/>
              <a:gd name="connsiteX6" fmla="*/ 470703 w 483308"/>
              <a:gd name="connsiteY6" fmla="*/ 501371 h 766477"/>
              <a:gd name="connsiteX7" fmla="*/ 483253 w 483308"/>
              <a:gd name="connsiteY7" fmla="*/ 353679 h 766477"/>
              <a:gd name="connsiteX8" fmla="*/ 475242 w 483308"/>
              <a:gd name="connsiteY8" fmla="*/ 294169 h 766477"/>
              <a:gd name="connsiteX9" fmla="*/ 456629 w 483308"/>
              <a:gd name="connsiteY9" fmla="*/ 222214 h 766477"/>
              <a:gd name="connsiteX10" fmla="*/ 426054 w 483308"/>
              <a:gd name="connsiteY10" fmla="*/ 160207 h 766477"/>
              <a:gd name="connsiteX11" fmla="*/ 408827 w 483308"/>
              <a:gd name="connsiteY11" fmla="*/ 134770 h 766477"/>
              <a:gd name="connsiteX12" fmla="*/ 391252 w 483308"/>
              <a:gd name="connsiteY12" fmla="*/ 109798 h 766477"/>
              <a:gd name="connsiteX13" fmla="*/ 362438 w 483308"/>
              <a:gd name="connsiteY13" fmla="*/ 82447 h 766477"/>
              <a:gd name="connsiteX14" fmla="*/ 338682 w 483308"/>
              <a:gd name="connsiteY14" fmla="*/ 59587 h 766477"/>
              <a:gd name="connsiteX15" fmla="*/ 301662 w 483308"/>
              <a:gd name="connsiteY15" fmla="*/ 35863 h 766477"/>
              <a:gd name="connsiteX16" fmla="*/ 309928 w 483308"/>
              <a:gd name="connsiteY16" fmla="*/ 40192 h 766477"/>
              <a:gd name="connsiteX17" fmla="*/ 261649 w 483308"/>
              <a:gd name="connsiteY17" fmla="*/ 15232 h 766477"/>
              <a:gd name="connsiteX18" fmla="*/ 217672 w 483308"/>
              <a:gd name="connsiteY18" fmla="*/ 3239 h 766477"/>
              <a:gd name="connsiteX19" fmla="*/ 164949 w 483308"/>
              <a:gd name="connsiteY19" fmla="*/ 276 h 766477"/>
              <a:gd name="connsiteX20" fmla="*/ 98879 w 483308"/>
              <a:gd name="connsiteY20" fmla="*/ 9958 h 766477"/>
              <a:gd name="connsiteX21" fmla="*/ 0 w 483308"/>
              <a:gd name="connsiteY21" fmla="*/ 53638 h 766477"/>
              <a:gd name="connsiteX0" fmla="*/ 161352 w 483308"/>
              <a:gd name="connsiteY0" fmla="*/ 767636 h 767636"/>
              <a:gd name="connsiteX1" fmla="*/ 254067 w 483308"/>
              <a:gd name="connsiteY1" fmla="*/ 752844 h 767636"/>
              <a:gd name="connsiteX2" fmla="*/ 354468 w 483308"/>
              <a:gd name="connsiteY2" fmla="*/ 695246 h 767636"/>
              <a:gd name="connsiteX3" fmla="*/ 385653 w 483308"/>
              <a:gd name="connsiteY3" fmla="*/ 665467 h 767636"/>
              <a:gd name="connsiteX4" fmla="*/ 402437 w 483308"/>
              <a:gd name="connsiteY4" fmla="*/ 642374 h 767636"/>
              <a:gd name="connsiteX5" fmla="*/ 434315 w 483308"/>
              <a:gd name="connsiteY5" fmla="*/ 594543 h 767636"/>
              <a:gd name="connsiteX6" fmla="*/ 470703 w 483308"/>
              <a:gd name="connsiteY6" fmla="*/ 502530 h 767636"/>
              <a:gd name="connsiteX7" fmla="*/ 483253 w 483308"/>
              <a:gd name="connsiteY7" fmla="*/ 354838 h 767636"/>
              <a:gd name="connsiteX8" fmla="*/ 475242 w 483308"/>
              <a:gd name="connsiteY8" fmla="*/ 295328 h 767636"/>
              <a:gd name="connsiteX9" fmla="*/ 456629 w 483308"/>
              <a:gd name="connsiteY9" fmla="*/ 223373 h 767636"/>
              <a:gd name="connsiteX10" fmla="*/ 426054 w 483308"/>
              <a:gd name="connsiteY10" fmla="*/ 161366 h 767636"/>
              <a:gd name="connsiteX11" fmla="*/ 408827 w 483308"/>
              <a:gd name="connsiteY11" fmla="*/ 135929 h 767636"/>
              <a:gd name="connsiteX12" fmla="*/ 391252 w 483308"/>
              <a:gd name="connsiteY12" fmla="*/ 110957 h 767636"/>
              <a:gd name="connsiteX13" fmla="*/ 362438 w 483308"/>
              <a:gd name="connsiteY13" fmla="*/ 83606 h 767636"/>
              <a:gd name="connsiteX14" fmla="*/ 338682 w 483308"/>
              <a:gd name="connsiteY14" fmla="*/ 60746 h 767636"/>
              <a:gd name="connsiteX15" fmla="*/ 301662 w 483308"/>
              <a:gd name="connsiteY15" fmla="*/ 37022 h 767636"/>
              <a:gd name="connsiteX16" fmla="*/ 309928 w 483308"/>
              <a:gd name="connsiteY16" fmla="*/ 41351 h 767636"/>
              <a:gd name="connsiteX17" fmla="*/ 217672 w 483308"/>
              <a:gd name="connsiteY17" fmla="*/ 4398 h 767636"/>
              <a:gd name="connsiteX18" fmla="*/ 164949 w 483308"/>
              <a:gd name="connsiteY18" fmla="*/ 1435 h 767636"/>
              <a:gd name="connsiteX19" fmla="*/ 98879 w 483308"/>
              <a:gd name="connsiteY19" fmla="*/ 11117 h 767636"/>
              <a:gd name="connsiteX20" fmla="*/ 0 w 483308"/>
              <a:gd name="connsiteY20" fmla="*/ 54797 h 767636"/>
              <a:gd name="connsiteX0" fmla="*/ 161352 w 483308"/>
              <a:gd name="connsiteY0" fmla="*/ 767636 h 767636"/>
              <a:gd name="connsiteX1" fmla="*/ 254067 w 483308"/>
              <a:gd name="connsiteY1" fmla="*/ 752844 h 767636"/>
              <a:gd name="connsiteX2" fmla="*/ 354468 w 483308"/>
              <a:gd name="connsiteY2" fmla="*/ 695246 h 767636"/>
              <a:gd name="connsiteX3" fmla="*/ 385653 w 483308"/>
              <a:gd name="connsiteY3" fmla="*/ 665467 h 767636"/>
              <a:gd name="connsiteX4" fmla="*/ 402437 w 483308"/>
              <a:gd name="connsiteY4" fmla="*/ 642374 h 767636"/>
              <a:gd name="connsiteX5" fmla="*/ 434315 w 483308"/>
              <a:gd name="connsiteY5" fmla="*/ 594543 h 767636"/>
              <a:gd name="connsiteX6" fmla="*/ 470703 w 483308"/>
              <a:gd name="connsiteY6" fmla="*/ 502530 h 767636"/>
              <a:gd name="connsiteX7" fmla="*/ 483253 w 483308"/>
              <a:gd name="connsiteY7" fmla="*/ 354838 h 767636"/>
              <a:gd name="connsiteX8" fmla="*/ 475242 w 483308"/>
              <a:gd name="connsiteY8" fmla="*/ 295328 h 767636"/>
              <a:gd name="connsiteX9" fmla="*/ 456629 w 483308"/>
              <a:gd name="connsiteY9" fmla="*/ 223373 h 767636"/>
              <a:gd name="connsiteX10" fmla="*/ 426054 w 483308"/>
              <a:gd name="connsiteY10" fmla="*/ 161366 h 767636"/>
              <a:gd name="connsiteX11" fmla="*/ 408827 w 483308"/>
              <a:gd name="connsiteY11" fmla="*/ 135929 h 767636"/>
              <a:gd name="connsiteX12" fmla="*/ 391252 w 483308"/>
              <a:gd name="connsiteY12" fmla="*/ 110957 h 767636"/>
              <a:gd name="connsiteX13" fmla="*/ 362438 w 483308"/>
              <a:gd name="connsiteY13" fmla="*/ 83606 h 767636"/>
              <a:gd name="connsiteX14" fmla="*/ 338682 w 483308"/>
              <a:gd name="connsiteY14" fmla="*/ 60746 h 767636"/>
              <a:gd name="connsiteX15" fmla="*/ 301662 w 483308"/>
              <a:gd name="connsiteY15" fmla="*/ 37022 h 767636"/>
              <a:gd name="connsiteX16" fmla="*/ 309928 w 483308"/>
              <a:gd name="connsiteY16" fmla="*/ 41351 h 767636"/>
              <a:gd name="connsiteX17" fmla="*/ 203327 w 483308"/>
              <a:gd name="connsiteY17" fmla="*/ 4398 h 767636"/>
              <a:gd name="connsiteX18" fmla="*/ 164949 w 483308"/>
              <a:gd name="connsiteY18" fmla="*/ 1435 h 767636"/>
              <a:gd name="connsiteX19" fmla="*/ 98879 w 483308"/>
              <a:gd name="connsiteY19" fmla="*/ 11117 h 767636"/>
              <a:gd name="connsiteX20" fmla="*/ 0 w 483308"/>
              <a:gd name="connsiteY20" fmla="*/ 54797 h 767636"/>
              <a:gd name="connsiteX0" fmla="*/ 161352 w 483308"/>
              <a:gd name="connsiteY0" fmla="*/ 766201 h 766201"/>
              <a:gd name="connsiteX1" fmla="*/ 254067 w 483308"/>
              <a:gd name="connsiteY1" fmla="*/ 751409 h 766201"/>
              <a:gd name="connsiteX2" fmla="*/ 354468 w 483308"/>
              <a:gd name="connsiteY2" fmla="*/ 693811 h 766201"/>
              <a:gd name="connsiteX3" fmla="*/ 385653 w 483308"/>
              <a:gd name="connsiteY3" fmla="*/ 664032 h 766201"/>
              <a:gd name="connsiteX4" fmla="*/ 402437 w 483308"/>
              <a:gd name="connsiteY4" fmla="*/ 640939 h 766201"/>
              <a:gd name="connsiteX5" fmla="*/ 434315 w 483308"/>
              <a:gd name="connsiteY5" fmla="*/ 593108 h 766201"/>
              <a:gd name="connsiteX6" fmla="*/ 470703 w 483308"/>
              <a:gd name="connsiteY6" fmla="*/ 501095 h 766201"/>
              <a:gd name="connsiteX7" fmla="*/ 483253 w 483308"/>
              <a:gd name="connsiteY7" fmla="*/ 353403 h 766201"/>
              <a:gd name="connsiteX8" fmla="*/ 475242 w 483308"/>
              <a:gd name="connsiteY8" fmla="*/ 293893 h 766201"/>
              <a:gd name="connsiteX9" fmla="*/ 456629 w 483308"/>
              <a:gd name="connsiteY9" fmla="*/ 221938 h 766201"/>
              <a:gd name="connsiteX10" fmla="*/ 426054 w 483308"/>
              <a:gd name="connsiteY10" fmla="*/ 159931 h 766201"/>
              <a:gd name="connsiteX11" fmla="*/ 408827 w 483308"/>
              <a:gd name="connsiteY11" fmla="*/ 134494 h 766201"/>
              <a:gd name="connsiteX12" fmla="*/ 391252 w 483308"/>
              <a:gd name="connsiteY12" fmla="*/ 109522 h 766201"/>
              <a:gd name="connsiteX13" fmla="*/ 362438 w 483308"/>
              <a:gd name="connsiteY13" fmla="*/ 82171 h 766201"/>
              <a:gd name="connsiteX14" fmla="*/ 338682 w 483308"/>
              <a:gd name="connsiteY14" fmla="*/ 59311 h 766201"/>
              <a:gd name="connsiteX15" fmla="*/ 301662 w 483308"/>
              <a:gd name="connsiteY15" fmla="*/ 35587 h 766201"/>
              <a:gd name="connsiteX16" fmla="*/ 309928 w 483308"/>
              <a:gd name="connsiteY16" fmla="*/ 39916 h 766201"/>
              <a:gd name="connsiteX17" fmla="*/ 164949 w 483308"/>
              <a:gd name="connsiteY17" fmla="*/ 0 h 766201"/>
              <a:gd name="connsiteX18" fmla="*/ 98879 w 483308"/>
              <a:gd name="connsiteY18" fmla="*/ 9682 h 766201"/>
              <a:gd name="connsiteX19" fmla="*/ 0 w 483308"/>
              <a:gd name="connsiteY19" fmla="*/ 53362 h 766201"/>
              <a:gd name="connsiteX0" fmla="*/ 161352 w 483308"/>
              <a:gd name="connsiteY0" fmla="*/ 766201 h 766201"/>
              <a:gd name="connsiteX1" fmla="*/ 254067 w 483308"/>
              <a:gd name="connsiteY1" fmla="*/ 751409 h 766201"/>
              <a:gd name="connsiteX2" fmla="*/ 354468 w 483308"/>
              <a:gd name="connsiteY2" fmla="*/ 693811 h 766201"/>
              <a:gd name="connsiteX3" fmla="*/ 385653 w 483308"/>
              <a:gd name="connsiteY3" fmla="*/ 664032 h 766201"/>
              <a:gd name="connsiteX4" fmla="*/ 402437 w 483308"/>
              <a:gd name="connsiteY4" fmla="*/ 640939 h 766201"/>
              <a:gd name="connsiteX5" fmla="*/ 434315 w 483308"/>
              <a:gd name="connsiteY5" fmla="*/ 593108 h 766201"/>
              <a:gd name="connsiteX6" fmla="*/ 470703 w 483308"/>
              <a:gd name="connsiteY6" fmla="*/ 501095 h 766201"/>
              <a:gd name="connsiteX7" fmla="*/ 483253 w 483308"/>
              <a:gd name="connsiteY7" fmla="*/ 353403 h 766201"/>
              <a:gd name="connsiteX8" fmla="*/ 475242 w 483308"/>
              <a:gd name="connsiteY8" fmla="*/ 293893 h 766201"/>
              <a:gd name="connsiteX9" fmla="*/ 456629 w 483308"/>
              <a:gd name="connsiteY9" fmla="*/ 221938 h 766201"/>
              <a:gd name="connsiteX10" fmla="*/ 426054 w 483308"/>
              <a:gd name="connsiteY10" fmla="*/ 159931 h 766201"/>
              <a:gd name="connsiteX11" fmla="*/ 408827 w 483308"/>
              <a:gd name="connsiteY11" fmla="*/ 134494 h 766201"/>
              <a:gd name="connsiteX12" fmla="*/ 391252 w 483308"/>
              <a:gd name="connsiteY12" fmla="*/ 109522 h 766201"/>
              <a:gd name="connsiteX13" fmla="*/ 362438 w 483308"/>
              <a:gd name="connsiteY13" fmla="*/ 82171 h 766201"/>
              <a:gd name="connsiteX14" fmla="*/ 338682 w 483308"/>
              <a:gd name="connsiteY14" fmla="*/ 59311 h 766201"/>
              <a:gd name="connsiteX15" fmla="*/ 301662 w 483308"/>
              <a:gd name="connsiteY15" fmla="*/ 35587 h 766201"/>
              <a:gd name="connsiteX16" fmla="*/ 309928 w 483308"/>
              <a:gd name="connsiteY16" fmla="*/ 39916 h 766201"/>
              <a:gd name="connsiteX17" fmla="*/ 238267 w 483308"/>
              <a:gd name="connsiteY17" fmla="*/ 9566 h 766201"/>
              <a:gd name="connsiteX18" fmla="*/ 164949 w 483308"/>
              <a:gd name="connsiteY18" fmla="*/ 0 h 766201"/>
              <a:gd name="connsiteX19" fmla="*/ 98879 w 483308"/>
              <a:gd name="connsiteY19" fmla="*/ 9682 h 766201"/>
              <a:gd name="connsiteX20" fmla="*/ 0 w 483308"/>
              <a:gd name="connsiteY20" fmla="*/ 53362 h 766201"/>
              <a:gd name="connsiteX0" fmla="*/ 161352 w 483308"/>
              <a:gd name="connsiteY0" fmla="*/ 766201 h 766201"/>
              <a:gd name="connsiteX1" fmla="*/ 254067 w 483308"/>
              <a:gd name="connsiteY1" fmla="*/ 751409 h 766201"/>
              <a:gd name="connsiteX2" fmla="*/ 385653 w 483308"/>
              <a:gd name="connsiteY2" fmla="*/ 664032 h 766201"/>
              <a:gd name="connsiteX3" fmla="*/ 402437 w 483308"/>
              <a:gd name="connsiteY3" fmla="*/ 640939 h 766201"/>
              <a:gd name="connsiteX4" fmla="*/ 434315 w 483308"/>
              <a:gd name="connsiteY4" fmla="*/ 593108 h 766201"/>
              <a:gd name="connsiteX5" fmla="*/ 470703 w 483308"/>
              <a:gd name="connsiteY5" fmla="*/ 501095 h 766201"/>
              <a:gd name="connsiteX6" fmla="*/ 483253 w 483308"/>
              <a:gd name="connsiteY6" fmla="*/ 353403 h 766201"/>
              <a:gd name="connsiteX7" fmla="*/ 475242 w 483308"/>
              <a:gd name="connsiteY7" fmla="*/ 293893 h 766201"/>
              <a:gd name="connsiteX8" fmla="*/ 456629 w 483308"/>
              <a:gd name="connsiteY8" fmla="*/ 221938 h 766201"/>
              <a:gd name="connsiteX9" fmla="*/ 426054 w 483308"/>
              <a:gd name="connsiteY9" fmla="*/ 159931 h 766201"/>
              <a:gd name="connsiteX10" fmla="*/ 408827 w 483308"/>
              <a:gd name="connsiteY10" fmla="*/ 134494 h 766201"/>
              <a:gd name="connsiteX11" fmla="*/ 391252 w 483308"/>
              <a:gd name="connsiteY11" fmla="*/ 109522 h 766201"/>
              <a:gd name="connsiteX12" fmla="*/ 362438 w 483308"/>
              <a:gd name="connsiteY12" fmla="*/ 82171 h 766201"/>
              <a:gd name="connsiteX13" fmla="*/ 338682 w 483308"/>
              <a:gd name="connsiteY13" fmla="*/ 59311 h 766201"/>
              <a:gd name="connsiteX14" fmla="*/ 301662 w 483308"/>
              <a:gd name="connsiteY14" fmla="*/ 35587 h 766201"/>
              <a:gd name="connsiteX15" fmla="*/ 309928 w 483308"/>
              <a:gd name="connsiteY15" fmla="*/ 39916 h 766201"/>
              <a:gd name="connsiteX16" fmla="*/ 238267 w 483308"/>
              <a:gd name="connsiteY16" fmla="*/ 9566 h 766201"/>
              <a:gd name="connsiteX17" fmla="*/ 164949 w 483308"/>
              <a:gd name="connsiteY17" fmla="*/ 0 h 766201"/>
              <a:gd name="connsiteX18" fmla="*/ 98879 w 483308"/>
              <a:gd name="connsiteY18" fmla="*/ 9682 h 766201"/>
              <a:gd name="connsiteX19" fmla="*/ 0 w 483308"/>
              <a:gd name="connsiteY19" fmla="*/ 53362 h 766201"/>
              <a:gd name="connsiteX0" fmla="*/ 161352 w 483308"/>
              <a:gd name="connsiteY0" fmla="*/ 766201 h 766201"/>
              <a:gd name="connsiteX1" fmla="*/ 254067 w 483308"/>
              <a:gd name="connsiteY1" fmla="*/ 751409 h 766201"/>
              <a:gd name="connsiteX2" fmla="*/ 332306 w 483308"/>
              <a:gd name="connsiteY2" fmla="*/ 713643 h 766201"/>
              <a:gd name="connsiteX3" fmla="*/ 385653 w 483308"/>
              <a:gd name="connsiteY3" fmla="*/ 664032 h 766201"/>
              <a:gd name="connsiteX4" fmla="*/ 402437 w 483308"/>
              <a:gd name="connsiteY4" fmla="*/ 640939 h 766201"/>
              <a:gd name="connsiteX5" fmla="*/ 434315 w 483308"/>
              <a:gd name="connsiteY5" fmla="*/ 593108 h 766201"/>
              <a:gd name="connsiteX6" fmla="*/ 470703 w 483308"/>
              <a:gd name="connsiteY6" fmla="*/ 501095 h 766201"/>
              <a:gd name="connsiteX7" fmla="*/ 483253 w 483308"/>
              <a:gd name="connsiteY7" fmla="*/ 353403 h 766201"/>
              <a:gd name="connsiteX8" fmla="*/ 475242 w 483308"/>
              <a:gd name="connsiteY8" fmla="*/ 293893 h 766201"/>
              <a:gd name="connsiteX9" fmla="*/ 456629 w 483308"/>
              <a:gd name="connsiteY9" fmla="*/ 221938 h 766201"/>
              <a:gd name="connsiteX10" fmla="*/ 426054 w 483308"/>
              <a:gd name="connsiteY10" fmla="*/ 159931 h 766201"/>
              <a:gd name="connsiteX11" fmla="*/ 408827 w 483308"/>
              <a:gd name="connsiteY11" fmla="*/ 134494 h 766201"/>
              <a:gd name="connsiteX12" fmla="*/ 391252 w 483308"/>
              <a:gd name="connsiteY12" fmla="*/ 109522 h 766201"/>
              <a:gd name="connsiteX13" fmla="*/ 362438 w 483308"/>
              <a:gd name="connsiteY13" fmla="*/ 82171 h 766201"/>
              <a:gd name="connsiteX14" fmla="*/ 338682 w 483308"/>
              <a:gd name="connsiteY14" fmla="*/ 59311 h 766201"/>
              <a:gd name="connsiteX15" fmla="*/ 301662 w 483308"/>
              <a:gd name="connsiteY15" fmla="*/ 35587 h 766201"/>
              <a:gd name="connsiteX16" fmla="*/ 309928 w 483308"/>
              <a:gd name="connsiteY16" fmla="*/ 39916 h 766201"/>
              <a:gd name="connsiteX17" fmla="*/ 238267 w 483308"/>
              <a:gd name="connsiteY17" fmla="*/ 9566 h 766201"/>
              <a:gd name="connsiteX18" fmla="*/ 164949 w 483308"/>
              <a:gd name="connsiteY18" fmla="*/ 0 h 766201"/>
              <a:gd name="connsiteX19" fmla="*/ 98879 w 483308"/>
              <a:gd name="connsiteY19" fmla="*/ 9682 h 766201"/>
              <a:gd name="connsiteX20" fmla="*/ 0 w 483308"/>
              <a:gd name="connsiteY20" fmla="*/ 53362 h 766201"/>
              <a:gd name="connsiteX0" fmla="*/ 161352 w 483308"/>
              <a:gd name="connsiteY0" fmla="*/ 766201 h 766201"/>
              <a:gd name="connsiteX1" fmla="*/ 254067 w 483308"/>
              <a:gd name="connsiteY1" fmla="*/ 751409 h 766201"/>
              <a:gd name="connsiteX2" fmla="*/ 325931 w 483308"/>
              <a:gd name="connsiteY2" fmla="*/ 713643 h 766201"/>
              <a:gd name="connsiteX3" fmla="*/ 385653 w 483308"/>
              <a:gd name="connsiteY3" fmla="*/ 664032 h 766201"/>
              <a:gd name="connsiteX4" fmla="*/ 402437 w 483308"/>
              <a:gd name="connsiteY4" fmla="*/ 640939 h 766201"/>
              <a:gd name="connsiteX5" fmla="*/ 434315 w 483308"/>
              <a:gd name="connsiteY5" fmla="*/ 593108 h 766201"/>
              <a:gd name="connsiteX6" fmla="*/ 470703 w 483308"/>
              <a:gd name="connsiteY6" fmla="*/ 501095 h 766201"/>
              <a:gd name="connsiteX7" fmla="*/ 483253 w 483308"/>
              <a:gd name="connsiteY7" fmla="*/ 353403 h 766201"/>
              <a:gd name="connsiteX8" fmla="*/ 475242 w 483308"/>
              <a:gd name="connsiteY8" fmla="*/ 293893 h 766201"/>
              <a:gd name="connsiteX9" fmla="*/ 456629 w 483308"/>
              <a:gd name="connsiteY9" fmla="*/ 221938 h 766201"/>
              <a:gd name="connsiteX10" fmla="*/ 426054 w 483308"/>
              <a:gd name="connsiteY10" fmla="*/ 159931 h 766201"/>
              <a:gd name="connsiteX11" fmla="*/ 408827 w 483308"/>
              <a:gd name="connsiteY11" fmla="*/ 134494 h 766201"/>
              <a:gd name="connsiteX12" fmla="*/ 391252 w 483308"/>
              <a:gd name="connsiteY12" fmla="*/ 109522 h 766201"/>
              <a:gd name="connsiteX13" fmla="*/ 362438 w 483308"/>
              <a:gd name="connsiteY13" fmla="*/ 82171 h 766201"/>
              <a:gd name="connsiteX14" fmla="*/ 338682 w 483308"/>
              <a:gd name="connsiteY14" fmla="*/ 59311 h 766201"/>
              <a:gd name="connsiteX15" fmla="*/ 301662 w 483308"/>
              <a:gd name="connsiteY15" fmla="*/ 35587 h 766201"/>
              <a:gd name="connsiteX16" fmla="*/ 309928 w 483308"/>
              <a:gd name="connsiteY16" fmla="*/ 39916 h 766201"/>
              <a:gd name="connsiteX17" fmla="*/ 238267 w 483308"/>
              <a:gd name="connsiteY17" fmla="*/ 9566 h 766201"/>
              <a:gd name="connsiteX18" fmla="*/ 164949 w 483308"/>
              <a:gd name="connsiteY18" fmla="*/ 0 h 766201"/>
              <a:gd name="connsiteX19" fmla="*/ 98879 w 483308"/>
              <a:gd name="connsiteY19" fmla="*/ 9682 h 766201"/>
              <a:gd name="connsiteX20" fmla="*/ 0 w 483308"/>
              <a:gd name="connsiteY20" fmla="*/ 53362 h 766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83308" h="766201">
                <a:moveTo>
                  <a:pt x="161352" y="766201"/>
                </a:moveTo>
                <a:cubicBezTo>
                  <a:pt x="184737" y="760935"/>
                  <a:pt x="214351" y="763396"/>
                  <a:pt x="254067" y="751409"/>
                </a:cubicBezTo>
                <a:cubicBezTo>
                  <a:pt x="280965" y="741693"/>
                  <a:pt x="304000" y="728206"/>
                  <a:pt x="325931" y="713643"/>
                </a:cubicBezTo>
                <a:cubicBezTo>
                  <a:pt x="347862" y="699080"/>
                  <a:pt x="372371" y="675193"/>
                  <a:pt x="385653" y="664032"/>
                </a:cubicBezTo>
                <a:cubicBezTo>
                  <a:pt x="391185" y="657779"/>
                  <a:pt x="397304" y="648781"/>
                  <a:pt x="402437" y="640939"/>
                </a:cubicBezTo>
                <a:cubicBezTo>
                  <a:pt x="410547" y="629118"/>
                  <a:pt x="422937" y="616415"/>
                  <a:pt x="434315" y="593108"/>
                </a:cubicBezTo>
                <a:cubicBezTo>
                  <a:pt x="445693" y="569801"/>
                  <a:pt x="462547" y="541046"/>
                  <a:pt x="470703" y="501095"/>
                </a:cubicBezTo>
                <a:cubicBezTo>
                  <a:pt x="478859" y="461144"/>
                  <a:pt x="483896" y="386179"/>
                  <a:pt x="483253" y="353403"/>
                </a:cubicBezTo>
                <a:cubicBezTo>
                  <a:pt x="482610" y="320627"/>
                  <a:pt x="480742" y="315166"/>
                  <a:pt x="475242" y="293893"/>
                </a:cubicBezTo>
                <a:cubicBezTo>
                  <a:pt x="469742" y="272620"/>
                  <a:pt x="464827" y="244265"/>
                  <a:pt x="456629" y="221938"/>
                </a:cubicBezTo>
                <a:cubicBezTo>
                  <a:pt x="448431" y="199611"/>
                  <a:pt x="432958" y="175142"/>
                  <a:pt x="426054" y="159931"/>
                </a:cubicBezTo>
                <a:cubicBezTo>
                  <a:pt x="419150" y="144720"/>
                  <a:pt x="414893" y="144576"/>
                  <a:pt x="408827" y="134494"/>
                </a:cubicBezTo>
                <a:cubicBezTo>
                  <a:pt x="402761" y="124412"/>
                  <a:pt x="395918" y="117363"/>
                  <a:pt x="391252" y="109522"/>
                </a:cubicBezTo>
                <a:cubicBezTo>
                  <a:pt x="386586" y="101681"/>
                  <a:pt x="371465" y="89902"/>
                  <a:pt x="362438" y="82171"/>
                </a:cubicBezTo>
                <a:cubicBezTo>
                  <a:pt x="353411" y="74440"/>
                  <a:pt x="348811" y="67075"/>
                  <a:pt x="338682" y="59311"/>
                </a:cubicBezTo>
                <a:cubicBezTo>
                  <a:pt x="328553" y="51547"/>
                  <a:pt x="306189" y="39457"/>
                  <a:pt x="301662" y="35587"/>
                </a:cubicBezTo>
                <a:cubicBezTo>
                  <a:pt x="297135" y="31717"/>
                  <a:pt x="321025" y="42977"/>
                  <a:pt x="309928" y="39916"/>
                </a:cubicBezTo>
                <a:cubicBezTo>
                  <a:pt x="298831" y="36855"/>
                  <a:pt x="262430" y="16219"/>
                  <a:pt x="238267" y="9566"/>
                </a:cubicBezTo>
                <a:cubicBezTo>
                  <a:pt x="214104" y="2913"/>
                  <a:pt x="187649" y="1256"/>
                  <a:pt x="164949" y="0"/>
                </a:cubicBezTo>
                <a:cubicBezTo>
                  <a:pt x="144885" y="1120"/>
                  <a:pt x="126105" y="2383"/>
                  <a:pt x="98879" y="9682"/>
                </a:cubicBezTo>
                <a:cubicBezTo>
                  <a:pt x="62600" y="17125"/>
                  <a:pt x="15747" y="48719"/>
                  <a:pt x="0" y="53362"/>
                </a:cubicBezTo>
              </a:path>
            </a:pathLst>
          </a:custGeom>
          <a:noFill/>
          <a:ln w="28575">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dirty="0">
              <a:solidFill>
                <a:schemeClr val="accent6">
                  <a:lumMod val="75000"/>
                </a:schemeClr>
              </a:solidFill>
            </a:endParaRPr>
          </a:p>
        </p:txBody>
      </p:sp>
      <p:sp>
        <p:nvSpPr>
          <p:cNvPr id="40" name="Triangle isocèle 3072"/>
          <p:cNvSpPr/>
          <p:nvPr/>
        </p:nvSpPr>
        <p:spPr>
          <a:xfrm rot="18657110">
            <a:off x="3882406" y="3648836"/>
            <a:ext cx="216024" cy="169785"/>
          </a:xfrm>
          <a:prstGeom prst="triangle">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sp>
        <p:nvSpPr>
          <p:cNvPr id="41" name="Ellipse 52"/>
          <p:cNvSpPr/>
          <p:nvPr/>
        </p:nvSpPr>
        <p:spPr>
          <a:xfrm>
            <a:off x="4910880" y="3723878"/>
            <a:ext cx="93168" cy="93168"/>
          </a:xfrm>
          <a:prstGeom prst="ellipse">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accent6">
                  <a:lumMod val="60000"/>
                  <a:lumOff val="40000"/>
                </a:schemeClr>
              </a:solidFill>
            </a:endParaRPr>
          </a:p>
        </p:txBody>
      </p:sp>
      <p:sp>
        <p:nvSpPr>
          <p:cNvPr id="42" name="Ellipse 52"/>
          <p:cNvSpPr/>
          <p:nvPr/>
        </p:nvSpPr>
        <p:spPr>
          <a:xfrm>
            <a:off x="5242007" y="2571750"/>
            <a:ext cx="93168" cy="93168"/>
          </a:xfrm>
          <a:prstGeom prst="ellipse">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accent6">
                  <a:lumMod val="60000"/>
                  <a:lumOff val="40000"/>
                </a:schemeClr>
              </a:solidFill>
            </a:endParaRPr>
          </a:p>
        </p:txBody>
      </p:sp>
      <p:pic>
        <p:nvPicPr>
          <p:cNvPr id="5" name="Imagem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95261" y="2373646"/>
            <a:ext cx="1651926" cy="1208413"/>
          </a:xfrm>
          <a:prstGeom prst="rect">
            <a:avLst/>
          </a:prstGeom>
        </p:spPr>
      </p:pic>
    </p:spTree>
    <p:extLst>
      <p:ext uri="{BB962C8B-B14F-4D97-AF65-F5344CB8AC3E}">
        <p14:creationId xmlns:p14="http://schemas.microsoft.com/office/powerpoint/2010/main" val="420903241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2657796" y="3552281"/>
            <a:ext cx="3138340" cy="216024"/>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sp>
        <p:nvSpPr>
          <p:cNvPr id="20" name="Rectangle 19"/>
          <p:cNvSpPr/>
          <p:nvPr/>
        </p:nvSpPr>
        <p:spPr>
          <a:xfrm>
            <a:off x="2716174" y="4218630"/>
            <a:ext cx="3726856" cy="216024"/>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sp>
        <p:nvSpPr>
          <p:cNvPr id="19" name="Rectangle 18"/>
          <p:cNvSpPr/>
          <p:nvPr/>
        </p:nvSpPr>
        <p:spPr>
          <a:xfrm>
            <a:off x="2791630" y="2902579"/>
            <a:ext cx="3940610" cy="216024"/>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sp>
        <p:nvSpPr>
          <p:cNvPr id="2" name="Titre 1"/>
          <p:cNvSpPr>
            <a:spLocks noGrp="1"/>
          </p:cNvSpPr>
          <p:nvPr>
            <p:ph type="title"/>
          </p:nvPr>
        </p:nvSpPr>
        <p:spPr>
          <a:xfrm>
            <a:off x="467544" y="483518"/>
            <a:ext cx="5808663" cy="166688"/>
          </a:xfrm>
          <a:noFill/>
          <a:ln>
            <a:noFill/>
          </a:ln>
        </p:spPr>
        <p:txBody>
          <a:bodyPr vert="horz" wrap="square" lIns="0" tIns="0" rIns="0" bIns="0" numCol="1" anchor="ctr" anchorCtr="0" compatLnSpc="1">
            <a:prstTxWarp prst="textNoShape">
              <a:avLst/>
            </a:prstTxWarp>
          </a:bodyPr>
          <a:lstStyle/>
          <a:p>
            <a:r>
              <a:rPr lang="de-DE" dirty="0"/>
              <a:t>Foodflow</a:t>
            </a:r>
            <a:r>
              <a:rPr lang="en-US" baseline="30000" dirty="0">
                <a:solidFill>
                  <a:prstClr val="black"/>
                </a:solidFill>
              </a:rPr>
              <a:t>®</a:t>
            </a:r>
            <a:endParaRPr lang="fr-FR" dirty="0"/>
          </a:p>
        </p:txBody>
      </p:sp>
      <p:sp>
        <p:nvSpPr>
          <p:cNvPr id="3" name="Sous-titre 2"/>
          <p:cNvSpPr>
            <a:spLocks noGrp="1"/>
          </p:cNvSpPr>
          <p:nvPr>
            <p:ph type="subTitle" idx="1"/>
          </p:nvPr>
        </p:nvSpPr>
        <p:spPr>
          <a:xfrm>
            <a:off x="467544" y="699542"/>
            <a:ext cx="5808133" cy="220063"/>
          </a:xfrm>
          <a:noFill/>
          <a:ln>
            <a:noFill/>
          </a:ln>
        </p:spPr>
        <p:txBody>
          <a:bodyPr vert="horz" wrap="square" lIns="0" tIns="0" rIns="0" bIns="0" numCol="1" anchor="t" anchorCtr="0" compatLnSpc="1">
            <a:prstTxWarp prst="textNoShape">
              <a:avLst/>
            </a:prstTxWarp>
          </a:bodyPr>
          <a:lstStyle/>
          <a:p>
            <a:r>
              <a:rPr lang="fr-FR" dirty="0">
                <a:solidFill>
                  <a:srgbClr val="FF0066"/>
                </a:solidFill>
              </a:rPr>
              <a:t>O projeto</a:t>
            </a:r>
            <a:endParaRPr lang="fr-FR" dirty="0">
              <a:solidFill>
                <a:srgbClr val="FF0066"/>
              </a:solidFill>
            </a:endParaRPr>
          </a:p>
        </p:txBody>
      </p:sp>
      <p:sp>
        <p:nvSpPr>
          <p:cNvPr id="4" name="Espace réservé du numéro de diapositive 3"/>
          <p:cNvSpPr>
            <a:spLocks noGrp="1"/>
          </p:cNvSpPr>
          <p:nvPr>
            <p:ph type="sldNum" sz="quarter" idx="12"/>
          </p:nvPr>
        </p:nvSpPr>
        <p:spPr/>
        <p:txBody>
          <a:bodyPr/>
          <a:lstStyle/>
          <a:p>
            <a:fld id="{33BBF0EA-312D-42F6-8AD4-6CEA31025EAE}" type="slidenum">
              <a:rPr lang="de-DE" altLang="fr-FR" smtClean="0"/>
              <a:pPr/>
              <a:t>9</a:t>
            </a:fld>
            <a:endParaRPr lang="de-DE" altLang="fr-FR" dirty="0"/>
          </a:p>
        </p:txBody>
      </p:sp>
      <p:sp>
        <p:nvSpPr>
          <p:cNvPr id="8" name="Rectangle 7">
            <a:extLst>
              <a:ext uri="{FF2B5EF4-FFF2-40B4-BE49-F238E27FC236}"/>
            </a:extLst>
          </p:cNvPr>
          <p:cNvSpPr/>
          <p:nvPr/>
        </p:nvSpPr>
        <p:spPr>
          <a:xfrm>
            <a:off x="1183871" y="1363435"/>
            <a:ext cx="7306048" cy="1097106"/>
          </a:xfrm>
          <a:prstGeom prst="rect">
            <a:avLst/>
          </a:prstGeom>
          <a:solidFill>
            <a:schemeClr val="accent6">
              <a:lumMod val="40000"/>
              <a:lumOff val="60000"/>
              <a:alpha val="21961"/>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anchor="ctr"/>
          <a:lstStyle/>
          <a:p>
            <a:pPr algn="ctr" defTabSz="685783">
              <a:defRPr/>
            </a:pPr>
            <a:endParaRPr lang="fr-FR" sz="1400">
              <a:solidFill>
                <a:prstClr val="white"/>
              </a:solidFill>
            </a:endParaRPr>
          </a:p>
        </p:txBody>
      </p:sp>
      <p:sp>
        <p:nvSpPr>
          <p:cNvPr id="9" name="Rectangle 8">
            <a:extLst>
              <a:ext uri="{FF2B5EF4-FFF2-40B4-BE49-F238E27FC236}"/>
            </a:extLst>
          </p:cNvPr>
          <p:cNvSpPr/>
          <p:nvPr/>
        </p:nvSpPr>
        <p:spPr>
          <a:xfrm>
            <a:off x="1292262" y="1474644"/>
            <a:ext cx="7306048" cy="1097106"/>
          </a:xfrm>
          <a:prstGeom prst="rect">
            <a:avLst/>
          </a:prstGeom>
          <a:solidFill>
            <a:schemeClr val="accent6">
              <a:lumMod val="40000"/>
              <a:lumOff val="60000"/>
              <a:alpha val="85098"/>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anchor="ctr"/>
          <a:lstStyle/>
          <a:p>
            <a:pPr algn="ctr" defTabSz="685783">
              <a:defRPr/>
            </a:pPr>
            <a:endParaRPr lang="fr-FR" sz="1400">
              <a:solidFill>
                <a:prstClr val="white"/>
              </a:solidFill>
            </a:endParaRPr>
          </a:p>
        </p:txBody>
      </p:sp>
      <p:pic>
        <p:nvPicPr>
          <p:cNvPr id="7" name="Image 6"/>
          <p:cNvPicPr>
            <a:picLocks noChangeAspect="1"/>
          </p:cNvPicPr>
          <p:nvPr/>
        </p:nvPicPr>
        <p:blipFill rotWithShape="1">
          <a:blip r:embed="rId2" cstate="print">
            <a:extLst>
              <a:ext uri="{28A0092B-C50C-407E-A947-70E740481C1C}">
                <a14:useLocalDpi xmlns:a14="http://schemas.microsoft.com/office/drawing/2010/main" val="0"/>
              </a:ext>
            </a:extLst>
          </a:blip>
          <a:srcRect l="12739" t="5120" r="13164" b="19218"/>
          <a:stretch/>
        </p:blipFill>
        <p:spPr>
          <a:xfrm>
            <a:off x="467544" y="1349986"/>
            <a:ext cx="1196502" cy="1221764"/>
          </a:xfrm>
          <a:prstGeom prst="rect">
            <a:avLst/>
          </a:prstGeom>
        </p:spPr>
      </p:pic>
      <p:sp>
        <p:nvSpPr>
          <p:cNvPr id="10" name="Rectangle 9"/>
          <p:cNvSpPr/>
          <p:nvPr/>
        </p:nvSpPr>
        <p:spPr>
          <a:xfrm>
            <a:off x="1664046" y="1523810"/>
            <a:ext cx="982961" cy="307777"/>
          </a:xfrm>
          <a:prstGeom prst="rect">
            <a:avLst/>
          </a:prstGeom>
        </p:spPr>
        <p:txBody>
          <a:bodyPr wrap="none">
            <a:spAutoFit/>
          </a:bodyPr>
          <a:lstStyle/>
          <a:p>
            <a:r>
              <a:rPr lang="fr-FR" sz="1400" b="1" cap="small" dirty="0" smtClean="0">
                <a:solidFill>
                  <a:prstClr val="black"/>
                </a:solidFill>
              </a:rPr>
              <a:t>DESAFIO</a:t>
            </a:r>
            <a:endParaRPr lang="fr-FR" sz="1400" b="1" cap="small" dirty="0">
              <a:solidFill>
                <a:prstClr val="black"/>
              </a:solidFill>
            </a:endParaRPr>
          </a:p>
        </p:txBody>
      </p:sp>
      <p:sp>
        <p:nvSpPr>
          <p:cNvPr id="11" name="Rectangle 10"/>
          <p:cNvSpPr/>
          <p:nvPr/>
        </p:nvSpPr>
        <p:spPr>
          <a:xfrm>
            <a:off x="1670558" y="1733058"/>
            <a:ext cx="6927752" cy="738664"/>
          </a:xfrm>
          <a:prstGeom prst="rect">
            <a:avLst/>
          </a:prstGeom>
        </p:spPr>
        <p:txBody>
          <a:bodyPr wrap="square">
            <a:spAutoFit/>
          </a:bodyPr>
          <a:lstStyle/>
          <a:p>
            <a:r>
              <a:rPr lang="pt-BR" sz="1400" dirty="0" smtClean="0">
                <a:solidFill>
                  <a:prstClr val="black"/>
                </a:solidFill>
              </a:rPr>
              <a:t>Valorizar nosso produto para o mercado brasileiro explorar totalmente o potencial da nossa plataforma, gerando assim, um impacto com o passar das gerações.</a:t>
            </a:r>
            <a:endParaRPr lang="en-US" sz="1400" dirty="0" smtClean="0">
              <a:solidFill>
                <a:prstClr val="black"/>
              </a:solidFill>
            </a:endParaRPr>
          </a:p>
          <a:p>
            <a:r>
              <a:rPr lang="en-US" sz="1400" dirty="0" smtClean="0">
                <a:solidFill>
                  <a:prstClr val="black"/>
                </a:solidFill>
                <a:sym typeface="Wingdings" pitchFamily="2" charset="2"/>
              </a:rPr>
              <a:t> </a:t>
            </a:r>
            <a:r>
              <a:rPr lang="en-US" sz="1400" dirty="0" err="1" smtClean="0">
                <a:solidFill>
                  <a:prstClr val="black"/>
                </a:solidFill>
              </a:rPr>
              <a:t>Aproveitar</a:t>
            </a:r>
            <a:r>
              <a:rPr lang="en-US" sz="1400" dirty="0" smtClean="0">
                <a:solidFill>
                  <a:prstClr val="black"/>
                </a:solidFill>
              </a:rPr>
              <a:t> as </a:t>
            </a:r>
            <a:r>
              <a:rPr lang="en-US" sz="1400" dirty="0" err="1" smtClean="0">
                <a:solidFill>
                  <a:prstClr val="black"/>
                </a:solidFill>
              </a:rPr>
              <a:t>vantagens</a:t>
            </a:r>
            <a:r>
              <a:rPr lang="en-US" sz="1400" dirty="0" smtClean="0">
                <a:solidFill>
                  <a:prstClr val="black"/>
                </a:solidFill>
              </a:rPr>
              <a:t> de </a:t>
            </a:r>
            <a:r>
              <a:rPr lang="en-US" sz="1400" dirty="0" err="1" smtClean="0">
                <a:solidFill>
                  <a:prstClr val="black"/>
                </a:solidFill>
              </a:rPr>
              <a:t>nosso</a:t>
            </a:r>
            <a:r>
              <a:rPr lang="en-US" sz="1400" dirty="0" smtClean="0">
                <a:solidFill>
                  <a:prstClr val="black"/>
                </a:solidFill>
              </a:rPr>
              <a:t> </a:t>
            </a:r>
            <a:r>
              <a:rPr lang="en-US" sz="1400" dirty="0" err="1" smtClean="0">
                <a:solidFill>
                  <a:prstClr val="black"/>
                </a:solidFill>
              </a:rPr>
              <a:t>conhecimento</a:t>
            </a:r>
            <a:r>
              <a:rPr lang="en-US" sz="1400" dirty="0" smtClean="0">
                <a:solidFill>
                  <a:prstClr val="black"/>
                </a:solidFill>
              </a:rPr>
              <a:t> </a:t>
            </a:r>
            <a:r>
              <a:rPr lang="en-US" sz="1400" dirty="0" err="1" smtClean="0">
                <a:solidFill>
                  <a:prstClr val="black"/>
                </a:solidFill>
              </a:rPr>
              <a:t>técnico</a:t>
            </a:r>
            <a:r>
              <a:rPr lang="en-US" sz="1400" dirty="0" smtClean="0">
                <a:solidFill>
                  <a:prstClr val="black"/>
                </a:solidFill>
              </a:rPr>
              <a:t> </a:t>
            </a:r>
            <a:r>
              <a:rPr lang="en-US" sz="1400" dirty="0" err="1" smtClean="0">
                <a:solidFill>
                  <a:prstClr val="black"/>
                </a:solidFill>
              </a:rPr>
              <a:t>para</a:t>
            </a:r>
            <a:r>
              <a:rPr lang="en-US" sz="1400" dirty="0" smtClean="0">
                <a:solidFill>
                  <a:prstClr val="black"/>
                </a:solidFill>
              </a:rPr>
              <a:t> </a:t>
            </a:r>
            <a:r>
              <a:rPr lang="en-US" sz="1400" dirty="0" err="1" smtClean="0">
                <a:solidFill>
                  <a:prstClr val="black"/>
                </a:solidFill>
              </a:rPr>
              <a:t>implementar</a:t>
            </a:r>
            <a:r>
              <a:rPr lang="en-US" sz="1400" dirty="0" smtClean="0">
                <a:solidFill>
                  <a:prstClr val="black"/>
                </a:solidFill>
              </a:rPr>
              <a:t>:</a:t>
            </a:r>
            <a:endParaRPr lang="en-US" sz="1400" dirty="0">
              <a:solidFill>
                <a:prstClr val="black"/>
              </a:solidFill>
            </a:endParaRPr>
          </a:p>
        </p:txBody>
      </p:sp>
      <p:pic>
        <p:nvPicPr>
          <p:cNvPr id="12" name="Image 11"/>
          <p:cNvPicPr>
            <a:picLocks noChangeAspect="1"/>
          </p:cNvPicPr>
          <p:nvPr/>
        </p:nvPicPr>
        <p:blipFill rotWithShape="1">
          <a:blip r:embed="rId3" cstate="print">
            <a:extLst>
              <a:ext uri="{28A0092B-C50C-407E-A947-70E740481C1C}">
                <a14:useLocalDpi xmlns:a14="http://schemas.microsoft.com/office/drawing/2010/main" val="0"/>
              </a:ext>
            </a:extLst>
          </a:blip>
          <a:srcRect b="16210"/>
          <a:stretch/>
        </p:blipFill>
        <p:spPr>
          <a:xfrm>
            <a:off x="1218765" y="2746246"/>
            <a:ext cx="741440" cy="621256"/>
          </a:xfrm>
          <a:prstGeom prst="rect">
            <a:avLst/>
          </a:prstGeom>
        </p:spPr>
      </p:pic>
      <p:pic>
        <p:nvPicPr>
          <p:cNvPr id="16" name="Image 15"/>
          <p:cNvPicPr>
            <a:picLocks noChangeAspect="1"/>
          </p:cNvPicPr>
          <p:nvPr/>
        </p:nvPicPr>
        <p:blipFill rotWithShape="1">
          <a:blip r:embed="rId3" cstate="print">
            <a:extLst>
              <a:ext uri="{28A0092B-C50C-407E-A947-70E740481C1C}">
                <a14:useLocalDpi xmlns:a14="http://schemas.microsoft.com/office/drawing/2010/main" val="0"/>
              </a:ext>
            </a:extLst>
          </a:blip>
          <a:srcRect b="16210"/>
          <a:stretch/>
        </p:blipFill>
        <p:spPr>
          <a:xfrm>
            <a:off x="1218765" y="4069206"/>
            <a:ext cx="741440" cy="621256"/>
          </a:xfrm>
          <a:prstGeom prst="rect">
            <a:avLst/>
          </a:prstGeom>
        </p:spPr>
      </p:pic>
      <p:pic>
        <p:nvPicPr>
          <p:cNvPr id="21" name="Image 20"/>
          <p:cNvPicPr>
            <a:picLocks noChangeAspect="1"/>
          </p:cNvPicPr>
          <p:nvPr/>
        </p:nvPicPr>
        <p:blipFill rotWithShape="1">
          <a:blip r:embed="rId3" cstate="print">
            <a:extLst>
              <a:ext uri="{28A0092B-C50C-407E-A947-70E740481C1C}">
                <a14:useLocalDpi xmlns:a14="http://schemas.microsoft.com/office/drawing/2010/main" val="0"/>
              </a:ext>
            </a:extLst>
          </a:blip>
          <a:srcRect b="16210"/>
          <a:stretch/>
        </p:blipFill>
        <p:spPr>
          <a:xfrm>
            <a:off x="1218765" y="3402566"/>
            <a:ext cx="741440" cy="621256"/>
          </a:xfrm>
          <a:prstGeom prst="rect">
            <a:avLst/>
          </a:prstGeom>
        </p:spPr>
      </p:pic>
      <p:sp>
        <p:nvSpPr>
          <p:cNvPr id="22" name="Rectangle 21"/>
          <p:cNvSpPr/>
          <p:nvPr/>
        </p:nvSpPr>
        <p:spPr>
          <a:xfrm>
            <a:off x="1960205" y="3500602"/>
            <a:ext cx="6414850" cy="523220"/>
          </a:xfrm>
          <a:prstGeom prst="rect">
            <a:avLst/>
          </a:prstGeom>
        </p:spPr>
        <p:txBody>
          <a:bodyPr wrap="square">
            <a:spAutoFit/>
          </a:bodyPr>
          <a:lstStyle/>
          <a:p>
            <a:r>
              <a:rPr lang="en-US" sz="1400" dirty="0" err="1" smtClean="0">
                <a:solidFill>
                  <a:prstClr val="black"/>
                </a:solidFill>
              </a:rPr>
              <a:t>Montar</a:t>
            </a:r>
            <a:r>
              <a:rPr lang="en-US" sz="1400" dirty="0" smtClean="0">
                <a:solidFill>
                  <a:prstClr val="black"/>
                </a:solidFill>
              </a:rPr>
              <a:t> </a:t>
            </a:r>
            <a:r>
              <a:rPr lang="en-US" sz="1400" b="1" dirty="0" err="1" smtClean="0">
                <a:solidFill>
                  <a:prstClr val="black"/>
                </a:solidFill>
              </a:rPr>
              <a:t>tratamentos</a:t>
            </a:r>
            <a:r>
              <a:rPr lang="en-US" sz="1400" b="1" dirty="0" smtClean="0">
                <a:solidFill>
                  <a:prstClr val="black"/>
                </a:solidFill>
              </a:rPr>
              <a:t> </a:t>
            </a:r>
            <a:r>
              <a:rPr lang="en-US" sz="1400" b="1" dirty="0" err="1" smtClean="0">
                <a:solidFill>
                  <a:prstClr val="black"/>
                </a:solidFill>
              </a:rPr>
              <a:t>especiais</a:t>
            </a:r>
            <a:r>
              <a:rPr lang="en-US" sz="1400" b="1" dirty="0" smtClean="0">
                <a:solidFill>
                  <a:prstClr val="black"/>
                </a:solidFill>
              </a:rPr>
              <a:t> </a:t>
            </a:r>
            <a:r>
              <a:rPr lang="en-US" sz="1400" b="1" dirty="0" err="1" smtClean="0">
                <a:solidFill>
                  <a:prstClr val="black"/>
                </a:solidFill>
              </a:rPr>
              <a:t>na</a:t>
            </a:r>
            <a:r>
              <a:rPr lang="en-US" sz="1400" b="1" dirty="0" smtClean="0">
                <a:solidFill>
                  <a:prstClr val="black"/>
                </a:solidFill>
              </a:rPr>
              <a:t> </a:t>
            </a:r>
            <a:r>
              <a:rPr lang="en-US" sz="1400" b="1" dirty="0" err="1" smtClean="0">
                <a:solidFill>
                  <a:prstClr val="black"/>
                </a:solidFill>
              </a:rPr>
              <a:t>valorização</a:t>
            </a:r>
            <a:r>
              <a:rPr lang="en-US" sz="1400" b="1" dirty="0" smtClean="0">
                <a:solidFill>
                  <a:prstClr val="black"/>
                </a:solidFill>
              </a:rPr>
              <a:t> </a:t>
            </a:r>
            <a:r>
              <a:rPr lang="en-US" sz="1400" dirty="0" smtClean="0">
                <a:solidFill>
                  <a:prstClr val="black"/>
                </a:solidFill>
              </a:rPr>
              <a:t>de </a:t>
            </a:r>
            <a:r>
              <a:rPr lang="en-US" sz="1400" dirty="0" err="1" smtClean="0">
                <a:solidFill>
                  <a:prstClr val="black"/>
                </a:solidFill>
              </a:rPr>
              <a:t>cada</a:t>
            </a:r>
            <a:r>
              <a:rPr lang="en-US" sz="1400" dirty="0" smtClean="0">
                <a:solidFill>
                  <a:prstClr val="black"/>
                </a:solidFill>
              </a:rPr>
              <a:t> </a:t>
            </a:r>
            <a:r>
              <a:rPr lang="en-US" sz="1400" dirty="0" err="1" smtClean="0">
                <a:solidFill>
                  <a:prstClr val="black"/>
                </a:solidFill>
              </a:rPr>
              <a:t>plano</a:t>
            </a:r>
            <a:r>
              <a:rPr lang="en-US" sz="1400" dirty="0" smtClean="0">
                <a:solidFill>
                  <a:prstClr val="black"/>
                </a:solidFill>
              </a:rPr>
              <a:t> de </a:t>
            </a:r>
            <a:r>
              <a:rPr lang="en-US" sz="1400" dirty="0" err="1" smtClean="0">
                <a:solidFill>
                  <a:prstClr val="black"/>
                </a:solidFill>
              </a:rPr>
              <a:t>estudo</a:t>
            </a:r>
            <a:r>
              <a:rPr lang="en-US" sz="1400" dirty="0" smtClean="0">
                <a:solidFill>
                  <a:prstClr val="black"/>
                </a:solidFill>
              </a:rPr>
              <a:t> </a:t>
            </a:r>
            <a:r>
              <a:rPr lang="en-US" sz="1400" dirty="0" err="1" smtClean="0">
                <a:solidFill>
                  <a:prstClr val="black"/>
                </a:solidFill>
              </a:rPr>
              <a:t>adquirido</a:t>
            </a:r>
            <a:r>
              <a:rPr lang="en-US" sz="1400" dirty="0" smtClean="0">
                <a:solidFill>
                  <a:prstClr val="black"/>
                </a:solidFill>
              </a:rPr>
              <a:t> </a:t>
            </a:r>
            <a:r>
              <a:rPr lang="en-US" sz="1400" dirty="0" err="1" smtClean="0">
                <a:solidFill>
                  <a:prstClr val="black"/>
                </a:solidFill>
              </a:rPr>
              <a:t>pelos</a:t>
            </a:r>
            <a:r>
              <a:rPr lang="en-US" sz="1400" dirty="0" smtClean="0">
                <a:solidFill>
                  <a:prstClr val="black"/>
                </a:solidFill>
              </a:rPr>
              <a:t> </a:t>
            </a:r>
            <a:r>
              <a:rPr lang="en-US" sz="1400" dirty="0" err="1" smtClean="0">
                <a:solidFill>
                  <a:prstClr val="black"/>
                </a:solidFill>
              </a:rPr>
              <a:t>clientes</a:t>
            </a:r>
            <a:endParaRPr lang="en-US" sz="1400" dirty="0">
              <a:solidFill>
                <a:prstClr val="black"/>
              </a:solidFill>
            </a:endParaRPr>
          </a:p>
        </p:txBody>
      </p:sp>
      <p:sp>
        <p:nvSpPr>
          <p:cNvPr id="15" name="Rectangle 14"/>
          <p:cNvSpPr/>
          <p:nvPr/>
        </p:nvSpPr>
        <p:spPr>
          <a:xfrm>
            <a:off x="1960205" y="2844282"/>
            <a:ext cx="6414850" cy="523220"/>
          </a:xfrm>
          <a:prstGeom prst="rect">
            <a:avLst/>
          </a:prstGeom>
        </p:spPr>
        <p:txBody>
          <a:bodyPr wrap="square">
            <a:spAutoFit/>
          </a:bodyPr>
          <a:lstStyle/>
          <a:p>
            <a:r>
              <a:rPr lang="en-US" sz="1400" dirty="0" err="1" smtClean="0">
                <a:solidFill>
                  <a:prstClr val="black"/>
                </a:solidFill>
              </a:rPr>
              <a:t>Ajustar</a:t>
            </a:r>
            <a:r>
              <a:rPr lang="en-US" sz="1400" dirty="0" smtClean="0">
                <a:solidFill>
                  <a:prstClr val="black"/>
                </a:solidFill>
              </a:rPr>
              <a:t> a </a:t>
            </a:r>
            <a:r>
              <a:rPr lang="en-US" sz="1400" b="1" dirty="0" err="1" smtClean="0">
                <a:solidFill>
                  <a:prstClr val="black"/>
                </a:solidFill>
              </a:rPr>
              <a:t>cadeia</a:t>
            </a:r>
            <a:r>
              <a:rPr lang="en-US" sz="1400" b="1" dirty="0" smtClean="0">
                <a:solidFill>
                  <a:prstClr val="black"/>
                </a:solidFill>
              </a:rPr>
              <a:t> de </a:t>
            </a:r>
            <a:r>
              <a:rPr lang="en-US" sz="1400" b="1" dirty="0" err="1" smtClean="0">
                <a:solidFill>
                  <a:prstClr val="black"/>
                </a:solidFill>
              </a:rPr>
              <a:t>suprimentos</a:t>
            </a:r>
            <a:r>
              <a:rPr lang="en-US" sz="1400" b="1" dirty="0" smtClean="0">
                <a:solidFill>
                  <a:prstClr val="black"/>
                </a:solidFill>
              </a:rPr>
              <a:t> de </a:t>
            </a:r>
            <a:r>
              <a:rPr lang="en-US" sz="1400" b="1" dirty="0" err="1" smtClean="0">
                <a:solidFill>
                  <a:prstClr val="black"/>
                </a:solidFill>
              </a:rPr>
              <a:t>peças</a:t>
            </a:r>
            <a:r>
              <a:rPr lang="en-US" sz="1400" b="1" dirty="0" smtClean="0">
                <a:solidFill>
                  <a:prstClr val="black"/>
                </a:solidFill>
              </a:rPr>
              <a:t> </a:t>
            </a:r>
            <a:r>
              <a:rPr lang="en-US" sz="1400" b="1" dirty="0" err="1" smtClean="0">
                <a:solidFill>
                  <a:prstClr val="black"/>
                </a:solidFill>
              </a:rPr>
              <a:t>para</a:t>
            </a:r>
            <a:r>
              <a:rPr lang="en-US" sz="1400" b="1" dirty="0" smtClean="0">
                <a:solidFill>
                  <a:prstClr val="black"/>
                </a:solidFill>
              </a:rPr>
              <a:t> </a:t>
            </a:r>
            <a:r>
              <a:rPr lang="en-US" sz="1400" b="1" dirty="0" err="1" smtClean="0">
                <a:solidFill>
                  <a:prstClr val="black"/>
                </a:solidFill>
              </a:rPr>
              <a:t>valorizar</a:t>
            </a:r>
            <a:r>
              <a:rPr lang="en-US" sz="1400" dirty="0" smtClean="0">
                <a:solidFill>
                  <a:prstClr val="black"/>
                </a:solidFill>
              </a:rPr>
              <a:t> </a:t>
            </a:r>
            <a:r>
              <a:rPr lang="en-US" sz="1400" dirty="0" err="1" smtClean="0">
                <a:solidFill>
                  <a:prstClr val="black"/>
                </a:solidFill>
              </a:rPr>
              <a:t>nosso</a:t>
            </a:r>
            <a:r>
              <a:rPr lang="en-US" sz="1400" dirty="0" smtClean="0">
                <a:solidFill>
                  <a:prstClr val="black"/>
                </a:solidFill>
              </a:rPr>
              <a:t> </a:t>
            </a:r>
            <a:r>
              <a:rPr lang="en-US" sz="1400" dirty="0" err="1" smtClean="0">
                <a:solidFill>
                  <a:prstClr val="black"/>
                </a:solidFill>
              </a:rPr>
              <a:t>produto</a:t>
            </a:r>
            <a:r>
              <a:rPr lang="en-US" sz="1400" dirty="0" smtClean="0">
                <a:solidFill>
                  <a:prstClr val="black"/>
                </a:solidFill>
              </a:rPr>
              <a:t> final e </a:t>
            </a:r>
            <a:r>
              <a:rPr lang="en-US" sz="1400" dirty="0" err="1" smtClean="0">
                <a:solidFill>
                  <a:prstClr val="black"/>
                </a:solidFill>
              </a:rPr>
              <a:t>aprendizado</a:t>
            </a:r>
            <a:r>
              <a:rPr lang="en-US" sz="1400" dirty="0" smtClean="0">
                <a:solidFill>
                  <a:prstClr val="black"/>
                </a:solidFill>
              </a:rPr>
              <a:t> </a:t>
            </a:r>
            <a:r>
              <a:rPr lang="en-US" sz="1400" dirty="0" err="1" smtClean="0">
                <a:solidFill>
                  <a:prstClr val="black"/>
                </a:solidFill>
              </a:rPr>
              <a:t>na</a:t>
            </a:r>
            <a:r>
              <a:rPr lang="en-US" sz="1400" dirty="0" smtClean="0">
                <a:solidFill>
                  <a:prstClr val="black"/>
                </a:solidFill>
              </a:rPr>
              <a:t> </a:t>
            </a:r>
            <a:r>
              <a:rPr lang="en-US" sz="1400" dirty="0" err="1" smtClean="0">
                <a:solidFill>
                  <a:prstClr val="black"/>
                </a:solidFill>
              </a:rPr>
              <a:t>prática</a:t>
            </a:r>
            <a:r>
              <a:rPr lang="en-US" sz="1400" dirty="0" smtClean="0">
                <a:solidFill>
                  <a:prstClr val="black"/>
                </a:solidFill>
              </a:rPr>
              <a:t> dos </a:t>
            </a:r>
            <a:r>
              <a:rPr lang="en-US" sz="1400" dirty="0" err="1" smtClean="0">
                <a:solidFill>
                  <a:prstClr val="black"/>
                </a:solidFill>
              </a:rPr>
              <a:t>nossos</a:t>
            </a:r>
            <a:r>
              <a:rPr lang="en-US" sz="1400" dirty="0" smtClean="0">
                <a:solidFill>
                  <a:prstClr val="black"/>
                </a:solidFill>
              </a:rPr>
              <a:t> </a:t>
            </a:r>
            <a:r>
              <a:rPr lang="en-US" sz="1400" dirty="0" err="1" smtClean="0">
                <a:solidFill>
                  <a:prstClr val="black"/>
                </a:solidFill>
              </a:rPr>
              <a:t>clientes</a:t>
            </a:r>
            <a:endParaRPr lang="en-US" sz="1400" dirty="0">
              <a:solidFill>
                <a:prstClr val="black"/>
              </a:solidFill>
            </a:endParaRPr>
          </a:p>
        </p:txBody>
      </p:sp>
      <p:sp>
        <p:nvSpPr>
          <p:cNvPr id="18" name="Rectangle 17"/>
          <p:cNvSpPr/>
          <p:nvPr/>
        </p:nvSpPr>
        <p:spPr>
          <a:xfrm>
            <a:off x="1960205" y="4173044"/>
            <a:ext cx="6624736" cy="523220"/>
          </a:xfrm>
          <a:prstGeom prst="rect">
            <a:avLst/>
          </a:prstGeom>
        </p:spPr>
        <p:txBody>
          <a:bodyPr wrap="square">
            <a:spAutoFit/>
          </a:bodyPr>
          <a:lstStyle/>
          <a:p>
            <a:r>
              <a:rPr lang="en-US" sz="1400" dirty="0" err="1" smtClean="0">
                <a:solidFill>
                  <a:prstClr val="black"/>
                </a:solidFill>
              </a:rPr>
              <a:t>Garantir</a:t>
            </a:r>
            <a:r>
              <a:rPr lang="en-US" sz="1400" dirty="0" smtClean="0">
                <a:solidFill>
                  <a:prstClr val="black"/>
                </a:solidFill>
              </a:rPr>
              <a:t> </a:t>
            </a:r>
            <a:r>
              <a:rPr lang="en-US" sz="1400" b="1" dirty="0" smtClean="0">
                <a:solidFill>
                  <a:prstClr val="black"/>
                </a:solidFill>
              </a:rPr>
              <a:t>testes e </a:t>
            </a:r>
            <a:r>
              <a:rPr lang="en-US" sz="1400" b="1" dirty="0" err="1" smtClean="0">
                <a:solidFill>
                  <a:prstClr val="black"/>
                </a:solidFill>
              </a:rPr>
              <a:t>estabilidade</a:t>
            </a:r>
            <a:r>
              <a:rPr lang="en-US" sz="1400" b="1" dirty="0" smtClean="0">
                <a:solidFill>
                  <a:prstClr val="black"/>
                </a:solidFill>
              </a:rPr>
              <a:t> dos </a:t>
            </a:r>
            <a:r>
              <a:rPr lang="en-US" sz="1400" b="1" dirty="0" err="1" smtClean="0">
                <a:solidFill>
                  <a:prstClr val="black"/>
                </a:solidFill>
              </a:rPr>
              <a:t>nossos</a:t>
            </a:r>
            <a:r>
              <a:rPr lang="en-US" sz="1400" b="1" dirty="0" smtClean="0">
                <a:solidFill>
                  <a:prstClr val="black"/>
                </a:solidFill>
              </a:rPr>
              <a:t> </a:t>
            </a:r>
            <a:r>
              <a:rPr lang="en-US" sz="1400" b="1" dirty="0" err="1" smtClean="0">
                <a:solidFill>
                  <a:prstClr val="black"/>
                </a:solidFill>
              </a:rPr>
              <a:t>servidores</a:t>
            </a:r>
            <a:r>
              <a:rPr lang="en-US" sz="1400" b="1" dirty="0" smtClean="0">
                <a:solidFill>
                  <a:prstClr val="black"/>
                </a:solidFill>
              </a:rPr>
              <a:t> </a:t>
            </a:r>
            <a:r>
              <a:rPr lang="en-US" sz="1400" dirty="0" err="1" smtClean="0">
                <a:solidFill>
                  <a:prstClr val="black"/>
                </a:solidFill>
              </a:rPr>
              <a:t>para</a:t>
            </a:r>
            <a:r>
              <a:rPr lang="en-US" sz="1400" b="1" dirty="0" smtClean="0">
                <a:solidFill>
                  <a:prstClr val="black"/>
                </a:solidFill>
              </a:rPr>
              <a:t> </a:t>
            </a:r>
            <a:r>
              <a:rPr lang="en-US" sz="1400" dirty="0" err="1" smtClean="0">
                <a:solidFill>
                  <a:prstClr val="black"/>
                </a:solidFill>
              </a:rPr>
              <a:t>atender</a:t>
            </a:r>
            <a:r>
              <a:rPr lang="en-US" sz="1400" dirty="0" smtClean="0">
                <a:solidFill>
                  <a:prstClr val="black"/>
                </a:solidFill>
              </a:rPr>
              <a:t> as </a:t>
            </a:r>
            <a:r>
              <a:rPr lang="en-US" sz="1400" dirty="0" err="1" smtClean="0">
                <a:solidFill>
                  <a:prstClr val="black"/>
                </a:solidFill>
              </a:rPr>
              <a:t>demandas</a:t>
            </a:r>
            <a:r>
              <a:rPr lang="en-US" sz="1400" dirty="0" smtClean="0">
                <a:solidFill>
                  <a:prstClr val="black"/>
                </a:solidFill>
              </a:rPr>
              <a:t> </a:t>
            </a:r>
            <a:r>
              <a:rPr lang="en-US" sz="1400" dirty="0" err="1" smtClean="0">
                <a:solidFill>
                  <a:prstClr val="black"/>
                </a:solidFill>
              </a:rPr>
              <a:t>nacionais</a:t>
            </a:r>
            <a:r>
              <a:rPr lang="en-US" sz="1400" dirty="0" smtClean="0">
                <a:solidFill>
                  <a:prstClr val="black"/>
                </a:solidFill>
              </a:rPr>
              <a:t> com </a:t>
            </a:r>
            <a:r>
              <a:rPr lang="en-US" sz="1400" dirty="0" err="1" smtClean="0">
                <a:solidFill>
                  <a:prstClr val="black"/>
                </a:solidFill>
              </a:rPr>
              <a:t>facilidade</a:t>
            </a:r>
            <a:endParaRPr lang="en-US" sz="1400" dirty="0">
              <a:solidFill>
                <a:prstClr val="black"/>
              </a:solidFill>
            </a:endParaRPr>
          </a:p>
        </p:txBody>
      </p:sp>
    </p:spTree>
    <p:extLst>
      <p:ext uri="{BB962C8B-B14F-4D97-AF65-F5344CB8AC3E}">
        <p14:creationId xmlns:p14="http://schemas.microsoft.com/office/powerpoint/2010/main" val="314580443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wqd79AV5SXG1cjFnhVimNg"/>
</p:tagLst>
</file>

<file path=ppt/theme/theme1.xml><?xml version="1.0" encoding="utf-8"?>
<a:theme xmlns:a="http://schemas.openxmlformats.org/drawingml/2006/main" name="3_symrise Master">
  <a:themeElements>
    <a:clrScheme name="symrise optimiert">
      <a:dk1>
        <a:sysClr val="windowText" lastClr="000000"/>
      </a:dk1>
      <a:lt1>
        <a:sysClr val="window" lastClr="FFFFFF"/>
      </a:lt1>
      <a:dk2>
        <a:srgbClr val="CDA970"/>
      </a:dk2>
      <a:lt2>
        <a:srgbClr val="A8A09E"/>
      </a:lt2>
      <a:accent1>
        <a:srgbClr val="CC292B"/>
      </a:accent1>
      <a:accent2>
        <a:srgbClr val="661410"/>
      </a:accent2>
      <a:accent3>
        <a:srgbClr val="941E18"/>
      </a:accent3>
      <a:accent4>
        <a:srgbClr val="EDECEB"/>
      </a:accent4>
      <a:accent5>
        <a:srgbClr val="A8A09E"/>
      </a:accent5>
      <a:accent6>
        <a:srgbClr val="7DB73B"/>
      </a:accent6>
      <a:hlink>
        <a:srgbClr val="009D93"/>
      </a:hlink>
      <a:folHlink>
        <a:srgbClr val="009D93"/>
      </a:folHlink>
    </a:clrScheme>
    <a:fontScheme name="Arial">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lumMod val="20000"/>
            <a:lumOff val="80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noAutofit/>
      </a:bodyPr>
      <a:lstStyle>
        <a:defPPr>
          <a:defRPr dirty="0" smtClean="0"/>
        </a:defPPr>
      </a:lstStyle>
    </a:txDef>
  </a:objectDefaults>
  <a:extraClrSchemeLst/>
</a:theme>
</file>

<file path=ppt/theme/theme2.xml><?xml version="1.0" encoding="utf-8"?>
<a:theme xmlns:a="http://schemas.openxmlformats.org/drawingml/2006/main" name="5_symrise Master">
  <a:themeElements>
    <a:clrScheme name="symrise optimiert">
      <a:dk1>
        <a:sysClr val="windowText" lastClr="000000"/>
      </a:dk1>
      <a:lt1>
        <a:sysClr val="window" lastClr="FFFFFF"/>
      </a:lt1>
      <a:dk2>
        <a:srgbClr val="CDA970"/>
      </a:dk2>
      <a:lt2>
        <a:srgbClr val="A8A09E"/>
      </a:lt2>
      <a:accent1>
        <a:srgbClr val="CC292B"/>
      </a:accent1>
      <a:accent2>
        <a:srgbClr val="661410"/>
      </a:accent2>
      <a:accent3>
        <a:srgbClr val="941E18"/>
      </a:accent3>
      <a:accent4>
        <a:srgbClr val="EDECEB"/>
      </a:accent4>
      <a:accent5>
        <a:srgbClr val="A8A09E"/>
      </a:accent5>
      <a:accent6>
        <a:srgbClr val="7DB73B"/>
      </a:accent6>
      <a:hlink>
        <a:srgbClr val="009D93"/>
      </a:hlink>
      <a:folHlink>
        <a:srgbClr val="009D93"/>
      </a:folHlink>
    </a:clrScheme>
    <a:fontScheme name="Arial">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9FCAFF"/>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noAutofit/>
      </a:bodyPr>
      <a:lstStyle>
        <a:defPPr>
          <a:defRPr dirty="0" smtClean="0"/>
        </a:defPPr>
      </a:lstStyle>
    </a:txDef>
  </a:objectDefaults>
  <a:extraClrSchemeLst/>
</a:theme>
</file>

<file path=ppt/theme/theme3.xml><?xml version="1.0" encoding="utf-8"?>
<a:theme xmlns:a="http://schemas.openxmlformats.org/drawingml/2006/main" name="4_symrise Master">
  <a:themeElements>
    <a:clrScheme name="symrise optimiert">
      <a:dk1>
        <a:sysClr val="windowText" lastClr="000000"/>
      </a:dk1>
      <a:lt1>
        <a:sysClr val="window" lastClr="FFFFFF"/>
      </a:lt1>
      <a:dk2>
        <a:srgbClr val="CDA970"/>
      </a:dk2>
      <a:lt2>
        <a:srgbClr val="A8A09E"/>
      </a:lt2>
      <a:accent1>
        <a:srgbClr val="CC292B"/>
      </a:accent1>
      <a:accent2>
        <a:srgbClr val="661410"/>
      </a:accent2>
      <a:accent3>
        <a:srgbClr val="941E18"/>
      </a:accent3>
      <a:accent4>
        <a:srgbClr val="EDECEB"/>
      </a:accent4>
      <a:accent5>
        <a:srgbClr val="A8A09E"/>
      </a:accent5>
      <a:accent6>
        <a:srgbClr val="7DB73B"/>
      </a:accent6>
      <a:hlink>
        <a:srgbClr val="009D93"/>
      </a:hlink>
      <a:folHlink>
        <a:srgbClr val="009D93"/>
      </a:folHlink>
    </a:clrScheme>
    <a:fontScheme name="Arial">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lumMod val="20000"/>
            <a:lumOff val="80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noAutofit/>
      </a:bodyPr>
      <a:lstStyle>
        <a:defPPr>
          <a:defRPr dirty="0" smtClean="0"/>
        </a:defPPr>
      </a:lstStyle>
    </a:txDef>
  </a:objectDefaults>
  <a:extraClrSchemeLst/>
</a:theme>
</file>

<file path=ppt/theme/theme4.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293</TotalTime>
  <Words>1361</Words>
  <Application>Microsoft Office PowerPoint</Application>
  <PresentationFormat>Apresentação na tela (16:9)</PresentationFormat>
  <Paragraphs>203</Paragraphs>
  <Slides>16</Slides>
  <Notes>15</Notes>
  <HiddenSlides>0</HiddenSlides>
  <MMClips>0</MMClips>
  <ScaleCrop>false</ScaleCrop>
  <HeadingPairs>
    <vt:vector size="6" baseType="variant">
      <vt:variant>
        <vt:lpstr>Tema</vt:lpstr>
      </vt:variant>
      <vt:variant>
        <vt:i4>3</vt:i4>
      </vt:variant>
      <vt:variant>
        <vt:lpstr>Servidores OLE incorporados</vt:lpstr>
      </vt:variant>
      <vt:variant>
        <vt:i4>1</vt:i4>
      </vt:variant>
      <vt:variant>
        <vt:lpstr>Títulos de slides</vt:lpstr>
      </vt:variant>
      <vt:variant>
        <vt:i4>16</vt:i4>
      </vt:variant>
    </vt:vector>
  </HeadingPairs>
  <TitlesOfParts>
    <vt:vector size="20" baseType="lpstr">
      <vt:lpstr>3_symrise Master</vt:lpstr>
      <vt:lpstr>5_symrise Master</vt:lpstr>
      <vt:lpstr>4_symrise Master</vt:lpstr>
      <vt:lpstr>think-cell Slide</vt:lpstr>
      <vt:lpstr>Apresentação do PowerPoint</vt:lpstr>
      <vt:lpstr>Apresentação do PowerPoint</vt:lpstr>
      <vt:lpstr>Apresentação do PowerPoint</vt:lpstr>
      <vt:lpstr>Potencial dos Alimentos</vt:lpstr>
      <vt:lpstr>Sustentabilidade </vt:lpstr>
      <vt:lpstr>O que os consumidores desejam?</vt:lpstr>
      <vt:lpstr>Foodflow®</vt:lpstr>
      <vt:lpstr>Foodflow®</vt:lpstr>
      <vt:lpstr>Foodflow®</vt:lpstr>
      <vt:lpstr>Foodflow®</vt:lpstr>
      <vt:lpstr>Foodflow®</vt:lpstr>
      <vt:lpstr>Colheita e processo</vt:lpstr>
      <vt:lpstr>Reutilzação</vt:lpstr>
      <vt:lpstr>Foodflow®</vt:lpstr>
      <vt:lpstr>Foodflow ®</vt:lpstr>
      <vt:lpstr>Foodflow®</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uisdu</dc:creator>
  <cp:lastModifiedBy>Windows User</cp:lastModifiedBy>
  <cp:revision>1016</cp:revision>
  <cp:lastPrinted>2019-08-27T11:44:48Z</cp:lastPrinted>
  <dcterms:created xsi:type="dcterms:W3CDTF">2015-02-10T13:31:31Z</dcterms:created>
  <dcterms:modified xsi:type="dcterms:W3CDTF">2023-06-07T09:11:09Z</dcterms:modified>
</cp:coreProperties>
</file>